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sldIdLst>
    <p:sldId id="256" r:id="rId4"/>
    <p:sldId id="275" r:id="rId5"/>
    <p:sldId id="281" r:id="rId6"/>
    <p:sldId id="273" r:id="rId7"/>
    <p:sldId id="282" r:id="rId8"/>
    <p:sldId id="278" r:id="rId9"/>
    <p:sldId id="280" r:id="rId10"/>
    <p:sldId id="279" r:id="rId11"/>
    <p:sldId id="262" r:id="rId12"/>
    <p:sldId id="277" r:id="rId13"/>
    <p:sldId id="264" r:id="rId14"/>
    <p:sldId id="276" r:id="rId15"/>
    <p:sldId id="265" r:id="rId16"/>
    <p:sldId id="258" r:id="rId17"/>
    <p:sldId id="261" r:id="rId18"/>
    <p:sldId id="260" r:id="rId19"/>
    <p:sldId id="272" r:id="rId20"/>
    <p:sldId id="259" r:id="rId21"/>
    <p:sldId id="271" r:id="rId22"/>
    <p:sldId id="267" r:id="rId23"/>
    <p:sldId id="283" r:id="rId24"/>
    <p:sldId id="284" r:id="rId25"/>
    <p:sldId id="274" r:id="rId26"/>
    <p:sldId id="263" r:id="rId27"/>
    <p:sldId id="266" r:id="rId28"/>
    <p:sldId id="268" r:id="rId29"/>
    <p:sldId id="27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0969E9-A8DB-43A8-99EA-7AD6C6662E06}" v="213" dt="2019-04-17T22:01:27.9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microsoft.com/office/2016/11/relationships/changesInfo" Target="changesInfos/changesInfo1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shok Sivalingam" userId="ad8b851ef8441b5b" providerId="LiveId" clId="{A30969E9-A8DB-43A8-99EA-7AD6C6662E06}"/>
    <pc:docChg chg="undo redo custSel mod addSld delSld modSld modMainMaster">
      <pc:chgData name="Keshok Sivalingam" userId="ad8b851ef8441b5b" providerId="LiveId" clId="{A30969E9-A8DB-43A8-99EA-7AD6C6662E06}" dt="2019-04-17T22:01:32.071" v="2593" actId="26606"/>
      <pc:docMkLst>
        <pc:docMk/>
      </pc:docMkLst>
      <pc:sldChg chg="addSp delSp modSp mod setBg delDesignElem">
        <pc:chgData name="Keshok Sivalingam" userId="ad8b851ef8441b5b" providerId="LiveId" clId="{A30969E9-A8DB-43A8-99EA-7AD6C6662E06}" dt="2019-04-17T22:01:27.985" v="2592"/>
        <pc:sldMkLst>
          <pc:docMk/>
          <pc:sldMk cId="3597336339" sldId="256"/>
        </pc:sldMkLst>
        <pc:spChg chg="del">
          <ac:chgData name="Keshok Sivalingam" userId="ad8b851ef8441b5b" providerId="LiveId" clId="{A30969E9-A8DB-43A8-99EA-7AD6C6662E06}" dt="2019-04-17T19:42:58.409" v="149" actId="478"/>
          <ac:spMkLst>
            <pc:docMk/>
            <pc:sldMk cId="3597336339" sldId="256"/>
            <ac:spMk id="2" creationId="{00000000-0000-0000-0000-000000000000}"/>
          </ac:spMkLst>
        </pc:spChg>
        <pc:spChg chg="del">
          <ac:chgData name="Keshok Sivalingam" userId="ad8b851ef8441b5b" providerId="LiveId" clId="{A30969E9-A8DB-43A8-99EA-7AD6C6662E06}" dt="2019-04-17T19:32:20.148" v="0" actId="478"/>
          <ac:spMkLst>
            <pc:docMk/>
            <pc:sldMk cId="3597336339" sldId="256"/>
            <ac:spMk id="3" creationId="{00000000-0000-0000-0000-000000000000}"/>
          </ac:spMkLst>
        </pc:spChg>
        <pc:spChg chg="add del mod">
          <ac:chgData name="Keshok Sivalingam" userId="ad8b851ef8441b5b" providerId="LiveId" clId="{A30969E9-A8DB-43A8-99EA-7AD6C6662E06}" dt="2019-04-17T19:43:01.100" v="150" actId="478"/>
          <ac:spMkLst>
            <pc:docMk/>
            <pc:sldMk cId="3597336339" sldId="256"/>
            <ac:spMk id="6" creationId="{D9C0796F-BD9E-4166-8084-F312BF1FF256}"/>
          </ac:spMkLst>
        </pc:spChg>
        <pc:spChg chg="add mod ord">
          <ac:chgData name="Keshok Sivalingam" userId="ad8b851ef8441b5b" providerId="LiveId" clId="{A30969E9-A8DB-43A8-99EA-7AD6C6662E06}" dt="2019-04-17T19:46:49.193" v="186" actId="20577"/>
          <ac:spMkLst>
            <pc:docMk/>
            <pc:sldMk cId="3597336339" sldId="256"/>
            <ac:spMk id="9" creationId="{E12A0121-2370-431A-8B18-99DAFDAD75C9}"/>
          </ac:spMkLst>
        </pc:spChg>
        <pc:spChg chg="add mod ord">
          <ac:chgData name="Keshok Sivalingam" userId="ad8b851ef8441b5b" providerId="LiveId" clId="{A30969E9-A8DB-43A8-99EA-7AD6C6662E06}" dt="2019-04-17T19:47:43.999" v="263" actId="20577"/>
          <ac:spMkLst>
            <pc:docMk/>
            <pc:sldMk cId="3597336339" sldId="256"/>
            <ac:spMk id="10" creationId="{5B8E9EFA-52D2-4A94-8F39-84840F95F0E8}"/>
          </ac:spMkLst>
        </pc:spChg>
        <pc:spChg chg="add del">
          <ac:chgData name="Keshok Sivalingam" userId="ad8b851ef8441b5b" providerId="LiveId" clId="{A30969E9-A8DB-43A8-99EA-7AD6C6662E06}" dt="2019-04-17T19:45:50.999" v="156" actId="26606"/>
          <ac:spMkLst>
            <pc:docMk/>
            <pc:sldMk cId="3597336339" sldId="256"/>
            <ac:spMk id="15" creationId="{D6CF29CD-38B8-4924-BA11-6D60517487EF}"/>
          </ac:spMkLst>
        </pc:spChg>
        <pc:spChg chg="add del">
          <ac:chgData name="Keshok Sivalingam" userId="ad8b851ef8441b5b" providerId="LiveId" clId="{A30969E9-A8DB-43A8-99EA-7AD6C6662E06}" dt="2019-04-17T19:46:04.937" v="158" actId="26606"/>
          <ac:spMkLst>
            <pc:docMk/>
            <pc:sldMk cId="3597336339" sldId="256"/>
            <ac:spMk id="19" creationId="{B817D9AD-5E85-4E85-AC3E-43E24FA91AA1}"/>
          </ac:spMkLst>
        </pc:spChg>
        <pc:spChg chg="add del">
          <ac:chgData name="Keshok Sivalingam" userId="ad8b851ef8441b5b" providerId="LiveId" clId="{A30969E9-A8DB-43A8-99EA-7AD6C6662E06}" dt="2019-04-17T19:46:04.937" v="158" actId="26606"/>
          <ac:spMkLst>
            <pc:docMk/>
            <pc:sldMk cId="3597336339" sldId="256"/>
            <ac:spMk id="20" creationId="{5434194B-EB56-4062-98C6-CB72F287E3F7}"/>
          </ac:spMkLst>
        </pc:spChg>
        <pc:spChg chg="add del">
          <ac:chgData name="Keshok Sivalingam" userId="ad8b851ef8441b5b" providerId="LiveId" clId="{A30969E9-A8DB-43A8-99EA-7AD6C6662E06}" dt="2019-04-17T19:46:04.937" v="158" actId="26606"/>
          <ac:spMkLst>
            <pc:docMk/>
            <pc:sldMk cId="3597336339" sldId="256"/>
            <ac:spMk id="21" creationId="{F0810290-E788-4DE3-B716-DBE58CC6A8EF}"/>
          </ac:spMkLst>
        </pc:spChg>
        <pc:spChg chg="add del">
          <ac:chgData name="Keshok Sivalingam" userId="ad8b851ef8441b5b" providerId="LiveId" clId="{A30969E9-A8DB-43A8-99EA-7AD6C6662E06}" dt="2019-04-17T19:46:11.953" v="160" actId="26606"/>
          <ac:spMkLst>
            <pc:docMk/>
            <pc:sldMk cId="3597336339" sldId="256"/>
            <ac:spMk id="24" creationId="{9BD0A92D-399A-41B4-B955-6B72A41B74A9}"/>
          </ac:spMkLst>
        </pc:spChg>
        <pc:spChg chg="add del">
          <ac:chgData name="Keshok Sivalingam" userId="ad8b851ef8441b5b" providerId="LiveId" clId="{A30969E9-A8DB-43A8-99EA-7AD6C6662E06}" dt="2019-04-17T19:46:11.953" v="160" actId="26606"/>
          <ac:spMkLst>
            <pc:docMk/>
            <pc:sldMk cId="3597336339" sldId="256"/>
            <ac:spMk id="26" creationId="{9FA51AA9-DFBD-4CB2-9C70-26DAC24A34C0}"/>
          </ac:spMkLst>
        </pc:spChg>
        <pc:spChg chg="add del">
          <ac:chgData name="Keshok Sivalingam" userId="ad8b851ef8441b5b" providerId="LiveId" clId="{A30969E9-A8DB-43A8-99EA-7AD6C6662E06}" dt="2019-04-17T19:46:11.953" v="160" actId="26606"/>
          <ac:spMkLst>
            <pc:docMk/>
            <pc:sldMk cId="3597336339" sldId="256"/>
            <ac:spMk id="27" creationId="{D5905D0D-FE5E-454B-A340-4DE821C09E8B}"/>
          </ac:spMkLst>
        </pc:spChg>
        <pc:spChg chg="add del">
          <ac:chgData name="Keshok Sivalingam" userId="ad8b851ef8441b5b" providerId="LiveId" clId="{A30969E9-A8DB-43A8-99EA-7AD6C6662E06}" dt="2019-04-17T19:46:14.668" v="162" actId="26606"/>
          <ac:spMkLst>
            <pc:docMk/>
            <pc:sldMk cId="3597336339" sldId="256"/>
            <ac:spMk id="29" creationId="{C9F26692-F12A-4F9E-9C6D-FABE9A277FD3}"/>
          </ac:spMkLst>
        </pc:spChg>
        <pc:spChg chg="add del">
          <ac:chgData name="Keshok Sivalingam" userId="ad8b851ef8441b5b" providerId="LiveId" clId="{A30969E9-A8DB-43A8-99EA-7AD6C6662E06}" dt="2019-04-17T19:46:14.668" v="162" actId="26606"/>
          <ac:spMkLst>
            <pc:docMk/>
            <pc:sldMk cId="3597336339" sldId="256"/>
            <ac:spMk id="31" creationId="{6BFB173A-5EF2-43F4-B3BB-6EA1975FAB85}"/>
          </ac:spMkLst>
        </pc:spChg>
        <pc:spChg chg="add del">
          <ac:chgData name="Keshok Sivalingam" userId="ad8b851ef8441b5b" providerId="LiveId" clId="{A30969E9-A8DB-43A8-99EA-7AD6C6662E06}" dt="2019-04-17T19:46:14.668" v="162" actId="26606"/>
          <ac:spMkLst>
            <pc:docMk/>
            <pc:sldMk cId="3597336339" sldId="256"/>
            <ac:spMk id="32" creationId="{726FC37F-1DE8-4A19-A1DE-0A2176ED8DD0}"/>
          </ac:spMkLst>
        </pc:spChg>
        <pc:spChg chg="add del">
          <ac:chgData name="Keshok Sivalingam" userId="ad8b851ef8441b5b" providerId="LiveId" clId="{A30969E9-A8DB-43A8-99EA-7AD6C6662E06}" dt="2019-04-17T19:46:18.210" v="164" actId="26606"/>
          <ac:spMkLst>
            <pc:docMk/>
            <pc:sldMk cId="3597336339" sldId="256"/>
            <ac:spMk id="37" creationId="{8CF5712B-BD67-4161-B14B-39305B4145CF}"/>
          </ac:spMkLst>
        </pc:spChg>
        <pc:spChg chg="add del">
          <ac:chgData name="Keshok Sivalingam" userId="ad8b851ef8441b5b" providerId="LiveId" clId="{A30969E9-A8DB-43A8-99EA-7AD6C6662E06}" dt="2019-04-17T19:46:18.210" v="164" actId="26606"/>
          <ac:spMkLst>
            <pc:docMk/>
            <pc:sldMk cId="3597336339" sldId="256"/>
            <ac:spMk id="42" creationId="{092CB381-4D9E-4FF9-8B69-2F3D812EB9ED}"/>
          </ac:spMkLst>
        </pc:spChg>
        <pc:spChg chg="add del">
          <ac:chgData name="Keshok Sivalingam" userId="ad8b851ef8441b5b" providerId="LiveId" clId="{A30969E9-A8DB-43A8-99EA-7AD6C6662E06}" dt="2019-04-17T19:46:21.433" v="166" actId="26606"/>
          <ac:spMkLst>
            <pc:docMk/>
            <pc:sldMk cId="3597336339" sldId="256"/>
            <ac:spMk id="56" creationId="{C9F26692-F12A-4F9E-9C6D-FABE9A277FD3}"/>
          </ac:spMkLst>
        </pc:spChg>
        <pc:spChg chg="add del">
          <ac:chgData name="Keshok Sivalingam" userId="ad8b851ef8441b5b" providerId="LiveId" clId="{A30969E9-A8DB-43A8-99EA-7AD6C6662E06}" dt="2019-04-17T19:46:21.433" v="166" actId="26606"/>
          <ac:spMkLst>
            <pc:docMk/>
            <pc:sldMk cId="3597336339" sldId="256"/>
            <ac:spMk id="58" creationId="{6BFB173A-5EF2-43F4-B3BB-6EA1975FAB85}"/>
          </ac:spMkLst>
        </pc:spChg>
        <pc:spChg chg="add del">
          <ac:chgData name="Keshok Sivalingam" userId="ad8b851ef8441b5b" providerId="LiveId" clId="{A30969E9-A8DB-43A8-99EA-7AD6C6662E06}" dt="2019-04-17T19:46:21.433" v="166" actId="26606"/>
          <ac:spMkLst>
            <pc:docMk/>
            <pc:sldMk cId="3597336339" sldId="256"/>
            <ac:spMk id="59" creationId="{726FC37F-1DE8-4A19-A1DE-0A2176ED8DD0}"/>
          </ac:spMkLst>
        </pc:spChg>
        <pc:spChg chg="add del">
          <ac:chgData name="Keshok Sivalingam" userId="ad8b851ef8441b5b" providerId="LiveId" clId="{A30969E9-A8DB-43A8-99EA-7AD6C6662E06}" dt="2019-04-17T19:46:25.363" v="168" actId="26606"/>
          <ac:spMkLst>
            <pc:docMk/>
            <pc:sldMk cId="3597336339" sldId="256"/>
            <ac:spMk id="62" creationId="{823AC064-BC96-4F32-8AE1-B2FD38754823}"/>
          </ac:spMkLst>
        </pc:spChg>
        <pc:spChg chg="add del">
          <ac:chgData name="Keshok Sivalingam" userId="ad8b851ef8441b5b" providerId="LiveId" clId="{A30969E9-A8DB-43A8-99EA-7AD6C6662E06}" dt="2019-04-17T19:46:26.001" v="170" actId="26606"/>
          <ac:spMkLst>
            <pc:docMk/>
            <pc:sldMk cId="3597336339" sldId="256"/>
            <ac:spMk id="65" creationId="{0700D48D-C9AA-4000-A912-29A4FEA98A9F}"/>
          </ac:spMkLst>
        </pc:spChg>
        <pc:spChg chg="add del">
          <ac:chgData name="Keshok Sivalingam" userId="ad8b851ef8441b5b" providerId="LiveId" clId="{A30969E9-A8DB-43A8-99EA-7AD6C6662E06}" dt="2019-04-17T22:01:27.985" v="2592"/>
          <ac:spMkLst>
            <pc:docMk/>
            <pc:sldMk cId="3597336339" sldId="256"/>
            <ac:spMk id="70" creationId="{823AC064-BC96-4F32-8AE1-B2FD38754823}"/>
          </ac:spMkLst>
        </pc:spChg>
        <pc:grpChg chg="add del">
          <ac:chgData name="Keshok Sivalingam" userId="ad8b851ef8441b5b" providerId="LiveId" clId="{A30969E9-A8DB-43A8-99EA-7AD6C6662E06}" dt="2019-04-17T19:46:18.210" v="164" actId="26606"/>
          <ac:grpSpMkLst>
            <pc:docMk/>
            <pc:sldMk cId="3597336339" sldId="256"/>
            <ac:grpSpMk id="38" creationId="{34737399-EF40-4483-BDC3-A8E5D463F0A2}"/>
          </ac:grpSpMkLst>
        </pc:grpChg>
        <pc:grpChg chg="add del">
          <ac:chgData name="Keshok Sivalingam" userId="ad8b851ef8441b5b" providerId="LiveId" clId="{A30969E9-A8DB-43A8-99EA-7AD6C6662E06}" dt="2019-04-17T19:46:18.210" v="164" actId="26606"/>
          <ac:grpSpMkLst>
            <pc:docMk/>
            <pc:sldMk cId="3597336339" sldId="256"/>
            <ac:grpSpMk id="41" creationId="{029BEE5B-DF13-4270-850B-9FA09569C317}"/>
          </ac:grpSpMkLst>
        </pc:grpChg>
        <pc:picChg chg="mod ord">
          <ac:chgData name="Keshok Sivalingam" userId="ad8b851ef8441b5b" providerId="LiveId" clId="{A30969E9-A8DB-43A8-99EA-7AD6C6662E06}" dt="2019-04-17T19:46:26.016" v="171" actId="26606"/>
          <ac:picMkLst>
            <pc:docMk/>
            <pc:sldMk cId="3597336339" sldId="256"/>
            <ac:picMk id="4" creationId="{00000000-0000-0000-0000-000000000000}"/>
          </ac:picMkLst>
        </pc:picChg>
        <pc:picChg chg="add mod ord">
          <ac:chgData name="Keshok Sivalingam" userId="ad8b851ef8441b5b" providerId="LiveId" clId="{A30969E9-A8DB-43A8-99EA-7AD6C6662E06}" dt="2019-04-17T19:46:26.016" v="171" actId="26606"/>
          <ac:picMkLst>
            <pc:docMk/>
            <pc:sldMk cId="3597336339" sldId="256"/>
            <ac:picMk id="8" creationId="{5093F607-0FC5-4205-BB14-51EC5E1525BB}"/>
          </ac:picMkLst>
        </pc:picChg>
        <pc:picChg chg="add del">
          <ac:chgData name="Keshok Sivalingam" userId="ad8b851ef8441b5b" providerId="LiveId" clId="{A30969E9-A8DB-43A8-99EA-7AD6C6662E06}" dt="2019-04-17T19:46:04.937" v="158" actId="26606"/>
          <ac:picMkLst>
            <pc:docMk/>
            <pc:sldMk cId="3597336339" sldId="256"/>
            <ac:picMk id="22" creationId="{B3746DB1-35A8-422F-9955-4F8E75DBB077}"/>
          </ac:picMkLst>
        </pc:picChg>
        <pc:picChg chg="add del">
          <ac:chgData name="Keshok Sivalingam" userId="ad8b851ef8441b5b" providerId="LiveId" clId="{A30969E9-A8DB-43A8-99EA-7AD6C6662E06}" dt="2019-04-17T19:46:11.953" v="160" actId="26606"/>
          <ac:picMkLst>
            <pc:docMk/>
            <pc:sldMk cId="3597336339" sldId="256"/>
            <ac:picMk id="25" creationId="{D6A49DF9-534D-4905-8F46-02AB63EB6F34}"/>
          </ac:picMkLst>
        </pc:picChg>
        <pc:picChg chg="add del">
          <ac:chgData name="Keshok Sivalingam" userId="ad8b851ef8441b5b" providerId="LiveId" clId="{A30969E9-A8DB-43A8-99EA-7AD6C6662E06}" dt="2019-04-17T19:46:14.668" v="162" actId="26606"/>
          <ac:picMkLst>
            <pc:docMk/>
            <pc:sldMk cId="3597336339" sldId="256"/>
            <ac:picMk id="30" creationId="{19BDF44E-531A-4177-A2D6-2D2310D05830}"/>
          </ac:picMkLst>
        </pc:picChg>
        <pc:picChg chg="add del">
          <ac:chgData name="Keshok Sivalingam" userId="ad8b851ef8441b5b" providerId="LiveId" clId="{A30969E9-A8DB-43A8-99EA-7AD6C6662E06}" dt="2019-04-17T19:46:21.433" v="166" actId="26606"/>
          <ac:picMkLst>
            <pc:docMk/>
            <pc:sldMk cId="3597336339" sldId="256"/>
            <ac:picMk id="57" creationId="{19BDF44E-531A-4177-A2D6-2D2310D05830}"/>
          </ac:picMkLst>
        </pc:picChg>
        <pc:cxnChg chg="add del">
          <ac:chgData name="Keshok Sivalingam" userId="ad8b851ef8441b5b" providerId="LiveId" clId="{A30969E9-A8DB-43A8-99EA-7AD6C6662E06}" dt="2019-04-17T19:45:50.999" v="156" actId="26606"/>
          <ac:cxnSpMkLst>
            <pc:docMk/>
            <pc:sldMk cId="3597336339" sldId="256"/>
            <ac:cxnSpMk id="17" creationId="{3D83F26F-C55B-4A92-9AFF-4894D14E27C5}"/>
          </ac:cxnSpMkLst>
        </pc:cxnChg>
        <pc:cxnChg chg="add del">
          <ac:chgData name="Keshok Sivalingam" userId="ad8b851ef8441b5b" providerId="LiveId" clId="{A30969E9-A8DB-43A8-99EA-7AD6C6662E06}" dt="2019-04-17T19:46:25.363" v="168" actId="26606"/>
          <ac:cxnSpMkLst>
            <pc:docMk/>
            <pc:sldMk cId="3597336339" sldId="256"/>
            <ac:cxnSpMk id="61" creationId="{DB146403-F3D6-484B-B2ED-97F9565D0370}"/>
          </ac:cxnSpMkLst>
        </pc:cxnChg>
        <pc:cxnChg chg="add del">
          <ac:chgData name="Keshok Sivalingam" userId="ad8b851ef8441b5b" providerId="LiveId" clId="{A30969E9-A8DB-43A8-99EA-7AD6C6662E06}" dt="2019-04-17T19:46:25.363" v="168" actId="26606"/>
          <ac:cxnSpMkLst>
            <pc:docMk/>
            <pc:sldMk cId="3597336339" sldId="256"/>
            <ac:cxnSpMk id="63" creationId="{7E7C77BC-7138-40B1-A15B-20F57A494629}"/>
          </ac:cxnSpMkLst>
        </pc:cxnChg>
        <pc:cxnChg chg="add del">
          <ac:chgData name="Keshok Sivalingam" userId="ad8b851ef8441b5b" providerId="LiveId" clId="{A30969E9-A8DB-43A8-99EA-7AD6C6662E06}" dt="2019-04-17T19:46:26.001" v="170" actId="26606"/>
          <ac:cxnSpMkLst>
            <pc:docMk/>
            <pc:sldMk cId="3597336339" sldId="256"/>
            <ac:cxnSpMk id="66" creationId="{805E69BC-D844-4AB5-9E35-ED458EE29655}"/>
          </ac:cxnSpMkLst>
        </pc:cxnChg>
        <pc:cxnChg chg="add del">
          <ac:chgData name="Keshok Sivalingam" userId="ad8b851ef8441b5b" providerId="LiveId" clId="{A30969E9-A8DB-43A8-99EA-7AD6C6662E06}" dt="2019-04-17T19:46:26.001" v="170" actId="26606"/>
          <ac:cxnSpMkLst>
            <pc:docMk/>
            <pc:sldMk cId="3597336339" sldId="256"/>
            <ac:cxnSpMk id="67" creationId="{4312C673-8179-457E-AD2A-D1FAE4CC961A}"/>
          </ac:cxnSpMkLst>
        </pc:cxnChg>
        <pc:cxnChg chg="add del">
          <ac:chgData name="Keshok Sivalingam" userId="ad8b851ef8441b5b" providerId="LiveId" clId="{A30969E9-A8DB-43A8-99EA-7AD6C6662E06}" dt="2019-04-17T22:01:27.985" v="2592"/>
          <ac:cxnSpMkLst>
            <pc:docMk/>
            <pc:sldMk cId="3597336339" sldId="256"/>
            <ac:cxnSpMk id="69" creationId="{DB146403-F3D6-484B-B2ED-97F9565D0370}"/>
          </ac:cxnSpMkLst>
        </pc:cxnChg>
        <pc:cxnChg chg="add del">
          <ac:chgData name="Keshok Sivalingam" userId="ad8b851ef8441b5b" providerId="LiveId" clId="{A30969E9-A8DB-43A8-99EA-7AD6C6662E06}" dt="2019-04-17T22:01:27.985" v="2592"/>
          <ac:cxnSpMkLst>
            <pc:docMk/>
            <pc:sldMk cId="3597336339" sldId="256"/>
            <ac:cxnSpMk id="71" creationId="{7E7C77BC-7138-40B1-A15B-20F57A494629}"/>
          </ac:cxnSpMkLst>
        </pc:cxnChg>
      </pc:sldChg>
      <pc:sldChg chg="addSp delSp modSp mod setBg delDesignElem">
        <pc:chgData name="Keshok Sivalingam" userId="ad8b851ef8441b5b" providerId="LiveId" clId="{A30969E9-A8DB-43A8-99EA-7AD6C6662E06}" dt="2019-04-17T22:01:27.985" v="2592"/>
        <pc:sldMkLst>
          <pc:docMk/>
          <pc:sldMk cId="3888863076" sldId="258"/>
        </pc:sldMkLst>
        <pc:spChg chg="mod ord">
          <ac:chgData name="Keshok Sivalingam" userId="ad8b851ef8441b5b" providerId="LiveId" clId="{A30969E9-A8DB-43A8-99EA-7AD6C6662E06}" dt="2019-04-17T21:36:03.313" v="1977" actId="26606"/>
          <ac:spMkLst>
            <pc:docMk/>
            <pc:sldMk cId="3888863076" sldId="258"/>
            <ac:spMk id="2" creationId="{00000000-0000-0000-0000-000000000000}"/>
          </ac:spMkLst>
        </pc:spChg>
        <pc:spChg chg="mod">
          <ac:chgData name="Keshok Sivalingam" userId="ad8b851ef8441b5b" providerId="LiveId" clId="{A30969E9-A8DB-43A8-99EA-7AD6C6662E06}" dt="2019-04-17T21:38:44.079" v="2011" actId="403"/>
          <ac:spMkLst>
            <pc:docMk/>
            <pc:sldMk cId="3888863076" sldId="258"/>
            <ac:spMk id="4" creationId="{00000000-0000-0000-0000-000000000000}"/>
          </ac:spMkLst>
        </pc:spChg>
        <pc:spChg chg="add del">
          <ac:chgData name="Keshok Sivalingam" userId="ad8b851ef8441b5b" providerId="LiveId" clId="{A30969E9-A8DB-43A8-99EA-7AD6C6662E06}" dt="2019-04-17T22:01:27.985" v="2592"/>
          <ac:spMkLst>
            <pc:docMk/>
            <pc:sldMk cId="3888863076" sldId="258"/>
            <ac:spMk id="10" creationId="{3CD9DF72-87A3-404E-A828-84CBF11A8303}"/>
          </ac:spMkLst>
        </pc:spChg>
        <pc:picChg chg="mod">
          <ac:chgData name="Keshok Sivalingam" userId="ad8b851ef8441b5b" providerId="LiveId" clId="{A30969E9-A8DB-43A8-99EA-7AD6C6662E06}" dt="2019-04-17T21:36:03.313" v="1977" actId="26606"/>
          <ac:picMkLst>
            <pc:docMk/>
            <pc:sldMk cId="3888863076" sldId="258"/>
            <ac:picMk id="5" creationId="{00000000-0000-0000-0000-000000000000}"/>
          </ac:picMkLst>
        </pc:picChg>
        <pc:cxnChg chg="add del">
          <ac:chgData name="Keshok Sivalingam" userId="ad8b851ef8441b5b" providerId="LiveId" clId="{A30969E9-A8DB-43A8-99EA-7AD6C6662E06}" dt="2019-04-17T22:01:27.985" v="2592"/>
          <ac:cxnSpMkLst>
            <pc:docMk/>
            <pc:sldMk cId="3888863076" sldId="258"/>
            <ac:cxnSpMk id="12" creationId="{20E3A342-4D61-4E3F-AF90-1AB42AEB96CC}"/>
          </ac:cxnSpMkLst>
        </pc:cxnChg>
      </pc:sldChg>
      <pc:sldChg chg="addSp delSp modSp mod setBg delDesignElem">
        <pc:chgData name="Keshok Sivalingam" userId="ad8b851ef8441b5b" providerId="LiveId" clId="{A30969E9-A8DB-43A8-99EA-7AD6C6662E06}" dt="2019-04-17T22:01:27.985" v="2592"/>
        <pc:sldMkLst>
          <pc:docMk/>
          <pc:sldMk cId="3874414709" sldId="259"/>
        </pc:sldMkLst>
        <pc:spChg chg="mod ord">
          <ac:chgData name="Keshok Sivalingam" userId="ad8b851ef8441b5b" providerId="LiveId" clId="{A30969E9-A8DB-43A8-99EA-7AD6C6662E06}" dt="2019-04-17T21:42:00.745" v="2080"/>
          <ac:spMkLst>
            <pc:docMk/>
            <pc:sldMk cId="3874414709" sldId="259"/>
            <ac:spMk id="2" creationId="{00000000-0000-0000-0000-000000000000}"/>
          </ac:spMkLst>
        </pc:spChg>
        <pc:spChg chg="del">
          <ac:chgData name="Keshok Sivalingam" userId="ad8b851ef8441b5b" providerId="LiveId" clId="{A30969E9-A8DB-43A8-99EA-7AD6C6662E06}" dt="2019-04-17T20:10:48.624" v="721" actId="478"/>
          <ac:spMkLst>
            <pc:docMk/>
            <pc:sldMk cId="3874414709" sldId="259"/>
            <ac:spMk id="4" creationId="{00000000-0000-0000-0000-000000000000}"/>
          </ac:spMkLst>
        </pc:spChg>
        <pc:spChg chg="add del mod">
          <ac:chgData name="Keshok Sivalingam" userId="ad8b851ef8441b5b" providerId="LiveId" clId="{A30969E9-A8DB-43A8-99EA-7AD6C6662E06}" dt="2019-04-17T20:10:51.381" v="722" actId="478"/>
          <ac:spMkLst>
            <pc:docMk/>
            <pc:sldMk cId="3874414709" sldId="259"/>
            <ac:spMk id="6" creationId="{BBB0C667-5AA5-4FC5-BBB9-FFACF0AD05B7}"/>
          </ac:spMkLst>
        </pc:spChg>
        <pc:spChg chg="add del">
          <ac:chgData name="Keshok Sivalingam" userId="ad8b851ef8441b5b" providerId="LiveId" clId="{A30969E9-A8DB-43A8-99EA-7AD6C6662E06}" dt="2019-04-17T22:01:27.985" v="2592"/>
          <ac:spMkLst>
            <pc:docMk/>
            <pc:sldMk cId="3874414709" sldId="259"/>
            <ac:spMk id="10" creationId="{37C89E4B-3C9F-44B9-8B86-D9E3D112D8EC}"/>
          </ac:spMkLst>
        </pc:spChg>
        <pc:picChg chg="mod">
          <ac:chgData name="Keshok Sivalingam" userId="ad8b851ef8441b5b" providerId="LiveId" clId="{A30969E9-A8DB-43A8-99EA-7AD6C6662E06}" dt="2019-04-17T21:41:46.257" v="2076" actId="26606"/>
          <ac:picMkLst>
            <pc:docMk/>
            <pc:sldMk cId="3874414709" sldId="259"/>
            <ac:picMk id="5" creationId="{00000000-0000-0000-0000-000000000000}"/>
          </ac:picMkLst>
        </pc:picChg>
        <pc:cxnChg chg="add del">
          <ac:chgData name="Keshok Sivalingam" userId="ad8b851ef8441b5b" providerId="LiveId" clId="{A30969E9-A8DB-43A8-99EA-7AD6C6662E06}" dt="2019-04-17T22:01:27.985" v="2592"/>
          <ac:cxnSpMkLst>
            <pc:docMk/>
            <pc:sldMk cId="3874414709" sldId="259"/>
            <ac:cxnSpMk id="12" creationId="{AA2EAA10-076F-46BD-8F0F-B9A2FB77A85C}"/>
          </ac:cxnSpMkLst>
        </pc:cxnChg>
        <pc:cxnChg chg="add del">
          <ac:chgData name="Keshok Sivalingam" userId="ad8b851ef8441b5b" providerId="LiveId" clId="{A30969E9-A8DB-43A8-99EA-7AD6C6662E06}" dt="2019-04-17T22:01:27.985" v="2592"/>
          <ac:cxnSpMkLst>
            <pc:docMk/>
            <pc:sldMk cId="3874414709" sldId="259"/>
            <ac:cxnSpMk id="14" creationId="{D891E407-403B-4764-86C9-33A56D3BCAA3}"/>
          </ac:cxnSpMkLst>
        </pc:cxnChg>
      </pc:sldChg>
      <pc:sldChg chg="addSp delSp modSp mod setBg delDesignElem">
        <pc:chgData name="Keshok Sivalingam" userId="ad8b851ef8441b5b" providerId="LiveId" clId="{A30969E9-A8DB-43A8-99EA-7AD6C6662E06}" dt="2019-04-17T22:01:27.985" v="2592"/>
        <pc:sldMkLst>
          <pc:docMk/>
          <pc:sldMk cId="2235990209" sldId="260"/>
        </pc:sldMkLst>
        <pc:spChg chg="mod">
          <ac:chgData name="Keshok Sivalingam" userId="ad8b851ef8441b5b" providerId="LiveId" clId="{A30969E9-A8DB-43A8-99EA-7AD6C6662E06}" dt="2019-04-17T21:36:35.748" v="1979" actId="26606"/>
          <ac:spMkLst>
            <pc:docMk/>
            <pc:sldMk cId="2235990209" sldId="260"/>
            <ac:spMk id="2" creationId="{00000000-0000-0000-0000-000000000000}"/>
          </ac:spMkLst>
        </pc:spChg>
        <pc:spChg chg="mod">
          <ac:chgData name="Keshok Sivalingam" userId="ad8b851ef8441b5b" providerId="LiveId" clId="{A30969E9-A8DB-43A8-99EA-7AD6C6662E06}" dt="2019-04-17T21:39:31.642" v="2029" actId="403"/>
          <ac:spMkLst>
            <pc:docMk/>
            <pc:sldMk cId="2235990209" sldId="260"/>
            <ac:spMk id="4" creationId="{00000000-0000-0000-0000-000000000000}"/>
          </ac:spMkLst>
        </pc:spChg>
        <pc:spChg chg="add del">
          <ac:chgData name="Keshok Sivalingam" userId="ad8b851ef8441b5b" providerId="LiveId" clId="{A30969E9-A8DB-43A8-99EA-7AD6C6662E06}" dt="2019-04-17T22:01:27.985" v="2592"/>
          <ac:spMkLst>
            <pc:docMk/>
            <pc:sldMk cId="2235990209" sldId="260"/>
            <ac:spMk id="11" creationId="{E862BE82-D00D-42C1-BF16-93AA37870C32}"/>
          </ac:spMkLst>
        </pc:spChg>
        <pc:spChg chg="add del">
          <ac:chgData name="Keshok Sivalingam" userId="ad8b851ef8441b5b" providerId="LiveId" clId="{A30969E9-A8DB-43A8-99EA-7AD6C6662E06}" dt="2019-04-17T22:01:27.985" v="2592"/>
          <ac:spMkLst>
            <pc:docMk/>
            <pc:sldMk cId="2235990209" sldId="260"/>
            <ac:spMk id="13" creationId="{F6D92C2D-1D3D-4974-918C-06579FB354A9}"/>
          </ac:spMkLst>
        </pc:spChg>
        <pc:picChg chg="mod ord">
          <ac:chgData name="Keshok Sivalingam" userId="ad8b851ef8441b5b" providerId="LiveId" clId="{A30969E9-A8DB-43A8-99EA-7AD6C6662E06}" dt="2019-04-17T21:36:35.748" v="1979" actId="26606"/>
          <ac:picMkLst>
            <pc:docMk/>
            <pc:sldMk cId="2235990209" sldId="260"/>
            <ac:picMk id="6" creationId="{00000000-0000-0000-0000-000000000000}"/>
          </ac:picMkLst>
        </pc:picChg>
      </pc:sldChg>
      <pc:sldChg chg="addSp delSp modSp mod setBg delDesignElem">
        <pc:chgData name="Keshok Sivalingam" userId="ad8b851ef8441b5b" providerId="LiveId" clId="{A30969E9-A8DB-43A8-99EA-7AD6C6662E06}" dt="2019-04-17T22:01:27.985" v="2592"/>
        <pc:sldMkLst>
          <pc:docMk/>
          <pc:sldMk cId="2361851198" sldId="261"/>
        </pc:sldMkLst>
        <pc:spChg chg="mod">
          <ac:chgData name="Keshok Sivalingam" userId="ad8b851ef8441b5b" providerId="LiveId" clId="{A30969E9-A8DB-43A8-99EA-7AD6C6662E06}" dt="2019-04-17T21:36:18.234" v="1978" actId="26606"/>
          <ac:spMkLst>
            <pc:docMk/>
            <pc:sldMk cId="2361851198" sldId="261"/>
            <ac:spMk id="2" creationId="{00000000-0000-0000-0000-000000000000}"/>
          </ac:spMkLst>
        </pc:spChg>
        <pc:spChg chg="mod">
          <ac:chgData name="Keshok Sivalingam" userId="ad8b851ef8441b5b" providerId="LiveId" clId="{A30969E9-A8DB-43A8-99EA-7AD6C6662E06}" dt="2019-04-17T21:39:18.798" v="2026" actId="27636"/>
          <ac:spMkLst>
            <pc:docMk/>
            <pc:sldMk cId="2361851198" sldId="261"/>
            <ac:spMk id="4" creationId="{00000000-0000-0000-0000-000000000000}"/>
          </ac:spMkLst>
        </pc:spChg>
        <pc:spChg chg="add del">
          <ac:chgData name="Keshok Sivalingam" userId="ad8b851ef8441b5b" providerId="LiveId" clId="{A30969E9-A8DB-43A8-99EA-7AD6C6662E06}" dt="2019-04-17T22:01:27.985" v="2592"/>
          <ac:spMkLst>
            <pc:docMk/>
            <pc:sldMk cId="2361851198" sldId="261"/>
            <ac:spMk id="11" creationId="{E862BE82-D00D-42C1-BF16-93AA37870C32}"/>
          </ac:spMkLst>
        </pc:spChg>
        <pc:spChg chg="add del">
          <ac:chgData name="Keshok Sivalingam" userId="ad8b851ef8441b5b" providerId="LiveId" clId="{A30969E9-A8DB-43A8-99EA-7AD6C6662E06}" dt="2019-04-17T22:01:27.985" v="2592"/>
          <ac:spMkLst>
            <pc:docMk/>
            <pc:sldMk cId="2361851198" sldId="261"/>
            <ac:spMk id="13" creationId="{F6D92C2D-1D3D-4974-918C-06579FB354A9}"/>
          </ac:spMkLst>
        </pc:spChg>
        <pc:picChg chg="mod ord">
          <ac:chgData name="Keshok Sivalingam" userId="ad8b851ef8441b5b" providerId="LiveId" clId="{A30969E9-A8DB-43A8-99EA-7AD6C6662E06}" dt="2019-04-17T21:36:18.234" v="1978" actId="26606"/>
          <ac:picMkLst>
            <pc:docMk/>
            <pc:sldMk cId="2361851198" sldId="261"/>
            <ac:picMk id="6" creationId="{00000000-0000-0000-0000-000000000000}"/>
          </ac:picMkLst>
        </pc:picChg>
      </pc:sldChg>
      <pc:sldChg chg="addSp delSp modSp mod setBg setClrOvrMap delDesignElem">
        <pc:chgData name="Keshok Sivalingam" userId="ad8b851ef8441b5b" providerId="LiveId" clId="{A30969E9-A8DB-43A8-99EA-7AD6C6662E06}" dt="2019-04-17T22:01:27.985" v="2592"/>
        <pc:sldMkLst>
          <pc:docMk/>
          <pc:sldMk cId="1560386249" sldId="262"/>
        </pc:sldMkLst>
        <pc:spChg chg="mod ord">
          <ac:chgData name="Keshok Sivalingam" userId="ad8b851ef8441b5b" providerId="LiveId" clId="{A30969E9-A8DB-43A8-99EA-7AD6C6662E06}" dt="2019-04-17T21:35:33.211" v="1976" actId="26606"/>
          <ac:spMkLst>
            <pc:docMk/>
            <pc:sldMk cId="1560386249" sldId="262"/>
            <ac:spMk id="2" creationId="{00000000-0000-0000-0000-000000000000}"/>
          </ac:spMkLst>
        </pc:spChg>
        <pc:spChg chg="add del">
          <ac:chgData name="Keshok Sivalingam" userId="ad8b851ef8441b5b" providerId="LiveId" clId="{A30969E9-A8DB-43A8-99EA-7AD6C6662E06}" dt="2019-04-17T22:01:27.985" v="2592"/>
          <ac:spMkLst>
            <pc:docMk/>
            <pc:sldMk cId="1560386249" sldId="262"/>
            <ac:spMk id="6" creationId="{6753252F-4873-4F63-801D-CC719279A7D5}"/>
          </ac:spMkLst>
        </pc:spChg>
        <pc:spChg chg="add del">
          <ac:chgData name="Keshok Sivalingam" userId="ad8b851ef8441b5b" providerId="LiveId" clId="{A30969E9-A8DB-43A8-99EA-7AD6C6662E06}" dt="2019-04-17T22:01:27.985" v="2592"/>
          <ac:spMkLst>
            <pc:docMk/>
            <pc:sldMk cId="1560386249" sldId="262"/>
            <ac:spMk id="8" creationId="{047C8CCB-F95D-4249-92DD-651249D3535A}"/>
          </ac:spMkLst>
        </pc:spChg>
        <pc:spChg chg="add del">
          <ac:chgData name="Keshok Sivalingam" userId="ad8b851ef8441b5b" providerId="LiveId" clId="{A30969E9-A8DB-43A8-99EA-7AD6C6662E06}" dt="2019-04-17T19:50:17.943" v="272" actId="26606"/>
          <ac:spMkLst>
            <pc:docMk/>
            <pc:sldMk cId="1560386249" sldId="262"/>
            <ac:spMk id="9" creationId="{6709A0B7-799A-48CB-8380-9BD63AF1E269}"/>
          </ac:spMkLst>
        </pc:spChg>
        <pc:spChg chg="add del">
          <ac:chgData name="Keshok Sivalingam" userId="ad8b851ef8441b5b" providerId="LiveId" clId="{A30969E9-A8DB-43A8-99EA-7AD6C6662E06}" dt="2019-04-17T19:50:20.762" v="274" actId="26606"/>
          <ac:spMkLst>
            <pc:docMk/>
            <pc:sldMk cId="1560386249" sldId="262"/>
            <ac:spMk id="12" creationId="{2A0E4E09-FC02-4ADC-951A-3FFA90B6FE39}"/>
          </ac:spMkLst>
        </pc:spChg>
        <pc:picChg chg="add del mod">
          <ac:chgData name="Keshok Sivalingam" userId="ad8b851ef8441b5b" providerId="LiveId" clId="{A30969E9-A8DB-43A8-99EA-7AD6C6662E06}" dt="2019-04-17T21:35:33.211" v="1976" actId="26606"/>
          <ac:picMkLst>
            <pc:docMk/>
            <pc:sldMk cId="1560386249" sldId="262"/>
            <ac:picMk id="4" creationId="{00000000-0000-0000-0000-000000000000}"/>
          </ac:picMkLst>
        </pc:picChg>
        <pc:picChg chg="add del">
          <ac:chgData name="Keshok Sivalingam" userId="ad8b851ef8441b5b" providerId="LiveId" clId="{A30969E9-A8DB-43A8-99EA-7AD6C6662E06}" dt="2019-04-17T19:50:17.943" v="272" actId="26606"/>
          <ac:picMkLst>
            <pc:docMk/>
            <pc:sldMk cId="1560386249" sldId="262"/>
            <ac:picMk id="7" creationId="{00000000-0000-0000-0000-000000000000}"/>
          </ac:picMkLst>
        </pc:picChg>
        <pc:picChg chg="add del">
          <ac:chgData name="Keshok Sivalingam" userId="ad8b851ef8441b5b" providerId="LiveId" clId="{A30969E9-A8DB-43A8-99EA-7AD6C6662E06}" dt="2019-04-17T19:50:20.762" v="274" actId="26606"/>
          <ac:picMkLst>
            <pc:docMk/>
            <pc:sldMk cId="1560386249" sldId="262"/>
            <ac:picMk id="11" creationId="{24F266AD-725B-4A9D-B448-4C000F95CB47}"/>
          </ac:picMkLst>
        </pc:picChg>
        <pc:picChg chg="add del">
          <ac:chgData name="Keshok Sivalingam" userId="ad8b851ef8441b5b" providerId="LiveId" clId="{A30969E9-A8DB-43A8-99EA-7AD6C6662E06}" dt="2019-04-17T19:50:20.762" v="274" actId="26606"/>
          <ac:picMkLst>
            <pc:docMk/>
            <pc:sldMk cId="1560386249" sldId="262"/>
            <ac:picMk id="13" creationId="{00000000-0000-0000-0000-000000000000}"/>
          </ac:picMkLst>
        </pc:picChg>
      </pc:sldChg>
      <pc:sldChg chg="addSp delSp modSp mod setBg setClrOvrMap delDesignElem">
        <pc:chgData name="Keshok Sivalingam" userId="ad8b851ef8441b5b" providerId="LiveId" clId="{A30969E9-A8DB-43A8-99EA-7AD6C6662E06}" dt="2019-04-17T21:57:56.526" v="2569" actId="113"/>
        <pc:sldMkLst>
          <pc:docMk/>
          <pc:sldMk cId="2223645597" sldId="263"/>
        </pc:sldMkLst>
        <pc:spChg chg="del mod">
          <ac:chgData name="Keshok Sivalingam" userId="ad8b851ef8441b5b" providerId="LiveId" clId="{A30969E9-A8DB-43A8-99EA-7AD6C6662E06}" dt="2019-04-17T21:43:38.555" v="2102" actId="478"/>
          <ac:spMkLst>
            <pc:docMk/>
            <pc:sldMk cId="2223645597" sldId="263"/>
            <ac:spMk id="2" creationId="{00000000-0000-0000-0000-000000000000}"/>
          </ac:spMkLst>
        </pc:spChg>
        <pc:spChg chg="mod">
          <ac:chgData name="Keshok Sivalingam" userId="ad8b851ef8441b5b" providerId="LiveId" clId="{A30969E9-A8DB-43A8-99EA-7AD6C6662E06}" dt="2019-04-17T21:52:48.333" v="2446" actId="207"/>
          <ac:spMkLst>
            <pc:docMk/>
            <pc:sldMk cId="2223645597" sldId="263"/>
            <ac:spMk id="3" creationId="{00000000-0000-0000-0000-000000000000}"/>
          </ac:spMkLst>
        </pc:spChg>
        <pc:spChg chg="mod">
          <ac:chgData name="Keshok Sivalingam" userId="ad8b851ef8441b5b" providerId="LiveId" clId="{A30969E9-A8DB-43A8-99EA-7AD6C6662E06}" dt="2019-04-17T21:52:56.014" v="2453" actId="207"/>
          <ac:spMkLst>
            <pc:docMk/>
            <pc:sldMk cId="2223645597" sldId="263"/>
            <ac:spMk id="4" creationId="{00000000-0000-0000-0000-000000000000}"/>
          </ac:spMkLst>
        </pc:spChg>
        <pc:spChg chg="add mod">
          <ac:chgData name="Keshok Sivalingam" userId="ad8b851ef8441b5b" providerId="LiveId" clId="{A30969E9-A8DB-43A8-99EA-7AD6C6662E06}" dt="2019-04-17T21:52:59.440" v="2454" actId="207"/>
          <ac:spMkLst>
            <pc:docMk/>
            <pc:sldMk cId="2223645597" sldId="263"/>
            <ac:spMk id="5" creationId="{4B5E46B0-21F2-4154-90E3-E6593650149E}"/>
          </ac:spMkLst>
        </pc:spChg>
        <pc:spChg chg="add mod">
          <ac:chgData name="Keshok Sivalingam" userId="ad8b851ef8441b5b" providerId="LiveId" clId="{A30969E9-A8DB-43A8-99EA-7AD6C6662E06}" dt="2019-04-17T21:53:02.545" v="2455" actId="207"/>
          <ac:spMkLst>
            <pc:docMk/>
            <pc:sldMk cId="2223645597" sldId="263"/>
            <ac:spMk id="6" creationId="{4B187635-259E-4E3A-8A3B-82C2F54D25B1}"/>
          </ac:spMkLst>
        </pc:spChg>
        <pc:spChg chg="add mod">
          <ac:chgData name="Keshok Sivalingam" userId="ad8b851ef8441b5b" providerId="LiveId" clId="{A30969E9-A8DB-43A8-99EA-7AD6C6662E06}" dt="2019-04-17T21:57:56.526" v="2569" actId="113"/>
          <ac:spMkLst>
            <pc:docMk/>
            <pc:sldMk cId="2223645597" sldId="263"/>
            <ac:spMk id="8" creationId="{F4FA3559-F94C-448B-85D7-CE304A94AD36}"/>
          </ac:spMkLst>
        </pc:spChg>
        <pc:spChg chg="add del">
          <ac:chgData name="Keshok Sivalingam" userId="ad8b851ef8441b5b" providerId="LiveId" clId="{A30969E9-A8DB-43A8-99EA-7AD6C6662E06}" dt="2019-04-17T21:43:21.073" v="2100"/>
          <ac:spMkLst>
            <pc:docMk/>
            <pc:sldMk cId="2223645597" sldId="263"/>
            <ac:spMk id="9" creationId="{1E214AA7-F028-4A0D-8698-61AEC754D1BC}"/>
          </ac:spMkLst>
        </pc:spChg>
        <pc:cxnChg chg="add del">
          <ac:chgData name="Keshok Sivalingam" userId="ad8b851ef8441b5b" providerId="LiveId" clId="{A30969E9-A8DB-43A8-99EA-7AD6C6662E06}" dt="2019-04-17T21:43:21.073" v="2100"/>
          <ac:cxnSpMkLst>
            <pc:docMk/>
            <pc:sldMk cId="2223645597" sldId="263"/>
            <ac:cxnSpMk id="11" creationId="{D6206FDC-2777-4D7F-AF9C-73413DA664C9}"/>
          </ac:cxnSpMkLst>
        </pc:cxnChg>
      </pc:sldChg>
      <pc:sldChg chg="modSp setBg">
        <pc:chgData name="Keshok Sivalingam" userId="ad8b851ef8441b5b" providerId="LiveId" clId="{A30969E9-A8DB-43A8-99EA-7AD6C6662E06}" dt="2019-04-17T21:10:27.767" v="1395" actId="20577"/>
        <pc:sldMkLst>
          <pc:docMk/>
          <pc:sldMk cId="2339869807" sldId="264"/>
        </pc:sldMkLst>
        <pc:spChg chg="mod">
          <ac:chgData name="Keshok Sivalingam" userId="ad8b851ef8441b5b" providerId="LiveId" clId="{A30969E9-A8DB-43A8-99EA-7AD6C6662E06}" dt="2019-04-17T21:09:14.984" v="1312" actId="20577"/>
          <ac:spMkLst>
            <pc:docMk/>
            <pc:sldMk cId="2339869807" sldId="264"/>
            <ac:spMk id="2" creationId="{00000000-0000-0000-0000-000000000000}"/>
          </ac:spMkLst>
        </pc:spChg>
        <pc:spChg chg="mod">
          <ac:chgData name="Keshok Sivalingam" userId="ad8b851ef8441b5b" providerId="LiveId" clId="{A30969E9-A8DB-43A8-99EA-7AD6C6662E06}" dt="2019-04-17T21:10:27.767" v="1395" actId="20577"/>
          <ac:spMkLst>
            <pc:docMk/>
            <pc:sldMk cId="2339869807" sldId="264"/>
            <ac:spMk id="4" creationId="{00000000-0000-0000-0000-000000000000}"/>
          </ac:spMkLst>
        </pc:spChg>
      </pc:sldChg>
      <pc:sldChg chg="modSp setBg">
        <pc:chgData name="Keshok Sivalingam" userId="ad8b851ef8441b5b" providerId="LiveId" clId="{A30969E9-A8DB-43A8-99EA-7AD6C6662E06}" dt="2019-04-17T20:44:16.785" v="966" actId="113"/>
        <pc:sldMkLst>
          <pc:docMk/>
          <pc:sldMk cId="2237647710" sldId="265"/>
        </pc:sldMkLst>
        <pc:spChg chg="mod">
          <ac:chgData name="Keshok Sivalingam" userId="ad8b851ef8441b5b" providerId="LiveId" clId="{A30969E9-A8DB-43A8-99EA-7AD6C6662E06}" dt="2019-04-17T20:44:16.785" v="966" actId="113"/>
          <ac:spMkLst>
            <pc:docMk/>
            <pc:sldMk cId="2237647710" sldId="265"/>
            <ac:spMk id="2" creationId="{00000000-0000-0000-0000-000000000000}"/>
          </ac:spMkLst>
        </pc:spChg>
      </pc:sldChg>
      <pc:sldChg chg="addSp delSp modSp mod setBg setClrOvrMap">
        <pc:chgData name="Keshok Sivalingam" userId="ad8b851ef8441b5b" providerId="LiveId" clId="{A30969E9-A8DB-43A8-99EA-7AD6C6662E06}" dt="2019-04-17T22:00:49.061" v="2570"/>
        <pc:sldMkLst>
          <pc:docMk/>
          <pc:sldMk cId="2401662087" sldId="266"/>
        </pc:sldMkLst>
        <pc:spChg chg="mod">
          <ac:chgData name="Keshok Sivalingam" userId="ad8b851ef8441b5b" providerId="LiveId" clId="{A30969E9-A8DB-43A8-99EA-7AD6C6662E06}" dt="2019-04-17T21:54:47.056" v="2500" actId="26606"/>
          <ac:spMkLst>
            <pc:docMk/>
            <pc:sldMk cId="2401662087" sldId="266"/>
            <ac:spMk id="2" creationId="{00000000-0000-0000-0000-000000000000}"/>
          </ac:spMkLst>
        </pc:spChg>
        <pc:spChg chg="del mod">
          <ac:chgData name="Keshok Sivalingam" userId="ad8b851ef8441b5b" providerId="LiveId" clId="{A30969E9-A8DB-43A8-99EA-7AD6C6662E06}" dt="2019-04-17T21:54:22.142" v="2491" actId="478"/>
          <ac:spMkLst>
            <pc:docMk/>
            <pc:sldMk cId="2401662087" sldId="266"/>
            <ac:spMk id="3" creationId="{00000000-0000-0000-0000-000000000000}"/>
          </ac:spMkLst>
        </pc:spChg>
        <pc:spChg chg="add del mod">
          <ac:chgData name="Keshok Sivalingam" userId="ad8b851ef8441b5b" providerId="LiveId" clId="{A30969E9-A8DB-43A8-99EA-7AD6C6662E06}" dt="2019-04-17T21:54:47.056" v="2500" actId="26606"/>
          <ac:spMkLst>
            <pc:docMk/>
            <pc:sldMk cId="2401662087" sldId="266"/>
            <ac:spMk id="4" creationId="{7D380C9E-C32D-49A3-93A8-FA672C25E48C}"/>
          </ac:spMkLst>
        </pc:spChg>
        <pc:spChg chg="add del">
          <ac:chgData name="Keshok Sivalingam" userId="ad8b851ef8441b5b" providerId="LiveId" clId="{A30969E9-A8DB-43A8-99EA-7AD6C6662E06}" dt="2019-04-17T21:54:47.014" v="2499" actId="26606"/>
          <ac:spMkLst>
            <pc:docMk/>
            <pc:sldMk cId="2401662087" sldId="266"/>
            <ac:spMk id="11" creationId="{46C2E80F-49A6-4372-B103-219D417A55ED}"/>
          </ac:spMkLst>
        </pc:spChg>
        <pc:graphicFrameChg chg="add del">
          <ac:chgData name="Keshok Sivalingam" userId="ad8b851ef8441b5b" providerId="LiveId" clId="{A30969E9-A8DB-43A8-99EA-7AD6C6662E06}" dt="2019-04-17T21:54:47.014" v="2499" actId="26606"/>
          <ac:graphicFrameMkLst>
            <pc:docMk/>
            <pc:sldMk cId="2401662087" sldId="266"/>
            <ac:graphicFrameMk id="6" creationId="{41B9AB01-383A-434A-9DE9-86D3E4473607}"/>
          </ac:graphicFrameMkLst>
        </pc:graphicFrameChg>
        <pc:graphicFrameChg chg="add">
          <ac:chgData name="Keshok Sivalingam" userId="ad8b851ef8441b5b" providerId="LiveId" clId="{A30969E9-A8DB-43A8-99EA-7AD6C6662E06}" dt="2019-04-17T21:54:47.056" v="2500" actId="26606"/>
          <ac:graphicFrameMkLst>
            <pc:docMk/>
            <pc:sldMk cId="2401662087" sldId="266"/>
            <ac:graphicFrameMk id="13" creationId="{877A4396-D3FC-4026-8D42-D933BD5A994B}"/>
          </ac:graphicFrameMkLst>
        </pc:graphicFrameChg>
      </pc:sldChg>
      <pc:sldChg chg="addSp delSp modSp mod setBg delDesignElem">
        <pc:chgData name="Keshok Sivalingam" userId="ad8b851ef8441b5b" providerId="LiveId" clId="{A30969E9-A8DB-43A8-99EA-7AD6C6662E06}" dt="2019-04-17T22:01:27.985" v="2592"/>
        <pc:sldMkLst>
          <pc:docMk/>
          <pc:sldMk cId="736267231" sldId="267"/>
        </pc:sldMkLst>
        <pc:spChg chg="mod">
          <ac:chgData name="Keshok Sivalingam" userId="ad8b851ef8441b5b" providerId="LiveId" clId="{A30969E9-A8DB-43A8-99EA-7AD6C6662E06}" dt="2019-04-17T21:42:41.207" v="2084" actId="26606"/>
          <ac:spMkLst>
            <pc:docMk/>
            <pc:sldMk cId="736267231" sldId="267"/>
            <ac:spMk id="2" creationId="{00000000-0000-0000-0000-000000000000}"/>
          </ac:spMkLst>
        </pc:spChg>
        <pc:spChg chg="add del">
          <ac:chgData name="Keshok Sivalingam" userId="ad8b851ef8441b5b" providerId="LiveId" clId="{A30969E9-A8DB-43A8-99EA-7AD6C6662E06}" dt="2019-04-17T22:01:27.985" v="2592"/>
          <ac:spMkLst>
            <pc:docMk/>
            <pc:sldMk cId="736267231" sldId="267"/>
            <ac:spMk id="11" creationId="{823AC064-BC96-4F32-8AE1-B2FD38754823}"/>
          </ac:spMkLst>
        </pc:spChg>
        <pc:picChg chg="mod ord">
          <ac:chgData name="Keshok Sivalingam" userId="ad8b851ef8441b5b" providerId="LiveId" clId="{A30969E9-A8DB-43A8-99EA-7AD6C6662E06}" dt="2019-04-17T21:42:41.207" v="2084" actId="26606"/>
          <ac:picMkLst>
            <pc:docMk/>
            <pc:sldMk cId="736267231" sldId="267"/>
            <ac:picMk id="5" creationId="{00000000-0000-0000-0000-000000000000}"/>
          </ac:picMkLst>
        </pc:picChg>
        <pc:picChg chg="mod">
          <ac:chgData name="Keshok Sivalingam" userId="ad8b851ef8441b5b" providerId="LiveId" clId="{A30969E9-A8DB-43A8-99EA-7AD6C6662E06}" dt="2019-04-17T21:42:41.207" v="2084" actId="26606"/>
          <ac:picMkLst>
            <pc:docMk/>
            <pc:sldMk cId="736267231" sldId="267"/>
            <ac:picMk id="6" creationId="{00000000-0000-0000-0000-000000000000}"/>
          </ac:picMkLst>
        </pc:picChg>
        <pc:cxnChg chg="add del">
          <ac:chgData name="Keshok Sivalingam" userId="ad8b851ef8441b5b" providerId="LiveId" clId="{A30969E9-A8DB-43A8-99EA-7AD6C6662E06}" dt="2019-04-17T22:01:27.985" v="2592"/>
          <ac:cxnSpMkLst>
            <pc:docMk/>
            <pc:sldMk cId="736267231" sldId="267"/>
            <ac:cxnSpMk id="13" creationId="{7E7C77BC-7138-40B1-A15B-20F57A494629}"/>
          </ac:cxnSpMkLst>
        </pc:cxnChg>
        <pc:cxnChg chg="add del">
          <ac:chgData name="Keshok Sivalingam" userId="ad8b851ef8441b5b" providerId="LiveId" clId="{A30969E9-A8DB-43A8-99EA-7AD6C6662E06}" dt="2019-04-17T22:01:27.985" v="2592"/>
          <ac:cxnSpMkLst>
            <pc:docMk/>
            <pc:sldMk cId="736267231" sldId="267"/>
            <ac:cxnSpMk id="15" creationId="{DB146403-F3D6-484B-B2ED-97F9565D0370}"/>
          </ac:cxnSpMkLst>
        </pc:cxnChg>
      </pc:sldChg>
      <pc:sldChg chg="addSp delSp modSp mod setBg delDesignElem">
        <pc:chgData name="Keshok Sivalingam" userId="ad8b851ef8441b5b" providerId="LiveId" clId="{A30969E9-A8DB-43A8-99EA-7AD6C6662E06}" dt="2019-04-17T22:01:27.985" v="2592"/>
        <pc:sldMkLst>
          <pc:docMk/>
          <pc:sldMk cId="1000751702" sldId="268"/>
        </pc:sldMkLst>
        <pc:spChg chg="del">
          <ac:chgData name="Keshok Sivalingam" userId="ad8b851ef8441b5b" providerId="LiveId" clId="{A30969E9-A8DB-43A8-99EA-7AD6C6662E06}" dt="2019-04-17T19:59:03.761" v="458" actId="478"/>
          <ac:spMkLst>
            <pc:docMk/>
            <pc:sldMk cId="1000751702" sldId="268"/>
            <ac:spMk id="2" creationId="{00000000-0000-0000-0000-000000000000}"/>
          </ac:spMkLst>
        </pc:spChg>
        <pc:spChg chg="add del mod">
          <ac:chgData name="Keshok Sivalingam" userId="ad8b851ef8441b5b" providerId="LiveId" clId="{A30969E9-A8DB-43A8-99EA-7AD6C6662E06}" dt="2019-04-17T19:59:00.648" v="457" actId="478"/>
          <ac:spMkLst>
            <pc:docMk/>
            <pc:sldMk cId="1000751702" sldId="268"/>
            <ac:spMk id="3" creationId="{A4E5C348-59DA-41A3-AB44-D062AC3C2631}"/>
          </ac:spMkLst>
        </pc:spChg>
        <pc:spChg chg="add del mod">
          <ac:chgData name="Keshok Sivalingam" userId="ad8b851ef8441b5b" providerId="LiveId" clId="{A30969E9-A8DB-43A8-99EA-7AD6C6662E06}" dt="2019-04-17T19:59:07.176" v="459"/>
          <ac:spMkLst>
            <pc:docMk/>
            <pc:sldMk cId="1000751702" sldId="268"/>
            <ac:spMk id="4" creationId="{306A82C4-ECDB-47FD-A50A-00BE53491042}"/>
          </ac:spMkLst>
        </pc:spChg>
        <pc:spChg chg="add mod">
          <ac:chgData name="Keshok Sivalingam" userId="ad8b851ef8441b5b" providerId="LiveId" clId="{A30969E9-A8DB-43A8-99EA-7AD6C6662E06}" dt="2019-04-17T20:05:12.836" v="492" actId="26606"/>
          <ac:spMkLst>
            <pc:docMk/>
            <pc:sldMk cId="1000751702" sldId="268"/>
            <ac:spMk id="5" creationId="{1F64CBE2-CF47-4AD7-88C9-843DDDE72C36}"/>
          </ac:spMkLst>
        </pc:spChg>
        <pc:spChg chg="add mod">
          <ac:chgData name="Keshok Sivalingam" userId="ad8b851ef8441b5b" providerId="LiveId" clId="{A30969E9-A8DB-43A8-99EA-7AD6C6662E06}" dt="2019-04-17T20:05:12.836" v="492" actId="26606"/>
          <ac:spMkLst>
            <pc:docMk/>
            <pc:sldMk cId="1000751702" sldId="268"/>
            <ac:spMk id="6" creationId="{2196132B-C803-429F-A263-A3F390ED1480}"/>
          </ac:spMkLst>
        </pc:spChg>
        <pc:picChg chg="add">
          <ac:chgData name="Keshok Sivalingam" userId="ad8b851ef8441b5b" providerId="LiveId" clId="{A30969E9-A8DB-43A8-99EA-7AD6C6662E06}" dt="2019-04-17T20:05:12.836" v="492" actId="26606"/>
          <ac:picMkLst>
            <pc:docMk/>
            <pc:sldMk cId="1000751702" sldId="268"/>
            <ac:picMk id="10" creationId="{93CD1BD1-39D6-409A-93C1-9EE58335567E}"/>
          </ac:picMkLst>
        </pc:picChg>
        <pc:picChg chg="add del">
          <ac:chgData name="Keshok Sivalingam" userId="ad8b851ef8441b5b" providerId="LiveId" clId="{A30969E9-A8DB-43A8-99EA-7AD6C6662E06}" dt="2019-04-17T22:01:27.985" v="2592"/>
          <ac:picMkLst>
            <pc:docMk/>
            <pc:sldMk cId="1000751702" sldId="268"/>
            <ac:picMk id="12" creationId="{ACAFA5D7-0D6F-4A73-ACD8-28C50B0875D5}"/>
          </ac:picMkLst>
        </pc:picChg>
      </pc:sldChg>
      <pc:sldChg chg="addSp delSp modSp del mod setBg setClrOvrMap delDesignElem">
        <pc:chgData name="Keshok Sivalingam" userId="ad8b851ef8441b5b" providerId="LiveId" clId="{A30969E9-A8DB-43A8-99EA-7AD6C6662E06}" dt="2019-04-17T20:07:05.034" v="573" actId="2696"/>
        <pc:sldMkLst>
          <pc:docMk/>
          <pc:sldMk cId="129317765" sldId="269"/>
        </pc:sldMkLst>
        <pc:spChg chg="add del mod">
          <ac:chgData name="Keshok Sivalingam" userId="ad8b851ef8441b5b" providerId="LiveId" clId="{A30969E9-A8DB-43A8-99EA-7AD6C6662E06}" dt="2019-04-17T20:06:49.965" v="569" actId="20577"/>
          <ac:spMkLst>
            <pc:docMk/>
            <pc:sldMk cId="129317765" sldId="269"/>
            <ac:spMk id="2" creationId="{00000000-0000-0000-0000-000000000000}"/>
          </ac:spMkLst>
        </pc:spChg>
        <pc:spChg chg="add del mod">
          <ac:chgData name="Keshok Sivalingam" userId="ad8b851ef8441b5b" providerId="LiveId" clId="{A30969E9-A8DB-43A8-99EA-7AD6C6662E06}" dt="2019-04-17T20:06:23.078" v="552"/>
          <ac:spMkLst>
            <pc:docMk/>
            <pc:sldMk cId="129317765" sldId="269"/>
            <ac:spMk id="3" creationId="{831CF96A-B240-4139-8A32-4E8521871850}"/>
          </ac:spMkLst>
        </pc:spChg>
        <pc:spChg chg="add del mod">
          <ac:chgData name="Keshok Sivalingam" userId="ad8b851ef8441b5b" providerId="LiveId" clId="{A30969E9-A8DB-43A8-99EA-7AD6C6662E06}" dt="2019-04-17T20:07:04.134" v="572" actId="478"/>
          <ac:spMkLst>
            <pc:docMk/>
            <pc:sldMk cId="129317765" sldId="269"/>
            <ac:spMk id="4" creationId="{584B9908-38C8-47C8-927A-00809AC68C0A}"/>
          </ac:spMkLst>
        </pc:spChg>
        <pc:spChg chg="add mod">
          <ac:chgData name="Keshok Sivalingam" userId="ad8b851ef8441b5b" providerId="LiveId" clId="{A30969E9-A8DB-43A8-99EA-7AD6C6662E06}" dt="2019-04-17T20:06:57.544" v="571"/>
          <ac:spMkLst>
            <pc:docMk/>
            <pc:sldMk cId="129317765" sldId="269"/>
            <ac:spMk id="5" creationId="{2CCC78BA-BBF9-4A69-B5A8-9825EB96EE3F}"/>
          </ac:spMkLst>
        </pc:spChg>
        <pc:spChg chg="add del">
          <ac:chgData name="Keshok Sivalingam" userId="ad8b851ef8441b5b" providerId="LiveId" clId="{A30969E9-A8DB-43A8-99EA-7AD6C6662E06}" dt="2019-04-17T20:06:31.381" v="555" actId="26606"/>
          <ac:spMkLst>
            <pc:docMk/>
            <pc:sldMk cId="129317765" sldId="269"/>
            <ac:spMk id="7" creationId="{2A8AA5BC-4F7A-4226-8F99-6D824B226A97}"/>
          </ac:spMkLst>
        </pc:spChg>
        <pc:spChg chg="add del">
          <ac:chgData name="Keshok Sivalingam" userId="ad8b851ef8441b5b" providerId="LiveId" clId="{A30969E9-A8DB-43A8-99EA-7AD6C6662E06}" dt="2019-04-17T20:06:06.850" v="534" actId="26606"/>
          <ac:spMkLst>
            <pc:docMk/>
            <pc:sldMk cId="129317765" sldId="269"/>
            <ac:spMk id="8" creationId="{66B332A4-D438-4773-A77F-5ED49A448D9D}"/>
          </ac:spMkLst>
        </pc:spChg>
        <pc:spChg chg="add del">
          <ac:chgData name="Keshok Sivalingam" userId="ad8b851ef8441b5b" providerId="LiveId" clId="{A30969E9-A8DB-43A8-99EA-7AD6C6662E06}" dt="2019-04-17T20:06:31.381" v="555" actId="26606"/>
          <ac:spMkLst>
            <pc:docMk/>
            <pc:sldMk cId="129317765" sldId="269"/>
            <ac:spMk id="9" creationId="{3E5445C6-DD42-4979-86FF-03730E8C6DB0}"/>
          </ac:spMkLst>
        </pc:spChg>
        <pc:spChg chg="add del">
          <ac:chgData name="Keshok Sivalingam" userId="ad8b851ef8441b5b" providerId="LiveId" clId="{A30969E9-A8DB-43A8-99EA-7AD6C6662E06}" dt="2019-04-17T20:06:06.850" v="534" actId="26606"/>
          <ac:spMkLst>
            <pc:docMk/>
            <pc:sldMk cId="129317765" sldId="269"/>
            <ac:spMk id="10" creationId="{DF9AD32D-FF05-44F4-BD4D-9CEE89B71EB9}"/>
          </ac:spMkLst>
        </pc:spChg>
        <pc:spChg chg="add del">
          <ac:chgData name="Keshok Sivalingam" userId="ad8b851ef8441b5b" providerId="LiveId" clId="{A30969E9-A8DB-43A8-99EA-7AD6C6662E06}" dt="2019-04-17T20:06:09.407" v="536" actId="26606"/>
          <ac:spMkLst>
            <pc:docMk/>
            <pc:sldMk cId="129317765" sldId="269"/>
            <ac:spMk id="12" creationId="{86197D16-FE75-4A0E-A0C9-28C0F04A43DF}"/>
          </ac:spMkLst>
        </pc:spChg>
        <pc:spChg chg="add del">
          <ac:chgData name="Keshok Sivalingam" userId="ad8b851ef8441b5b" providerId="LiveId" clId="{A30969E9-A8DB-43A8-99EA-7AD6C6662E06}" dt="2019-04-17T20:06:18.782" v="542" actId="26606"/>
          <ac:spMkLst>
            <pc:docMk/>
            <pc:sldMk cId="129317765" sldId="269"/>
            <ac:spMk id="14" creationId="{34244EF8-D73A-40E1-BE73-D46E6B4B04ED}"/>
          </ac:spMkLst>
        </pc:spChg>
        <pc:spChg chg="add del">
          <ac:chgData name="Keshok Sivalingam" userId="ad8b851ef8441b5b" providerId="LiveId" clId="{A30969E9-A8DB-43A8-99EA-7AD6C6662E06}" dt="2019-04-17T20:06:09.832" v="538" actId="26606"/>
          <ac:spMkLst>
            <pc:docMk/>
            <pc:sldMk cId="129317765" sldId="269"/>
            <ac:spMk id="15" creationId="{B547373F-AF2E-4907-B442-9F902B387FD0}"/>
          </ac:spMkLst>
        </pc:spChg>
        <pc:spChg chg="add del">
          <ac:chgData name="Keshok Sivalingam" userId="ad8b851ef8441b5b" providerId="LiveId" clId="{A30969E9-A8DB-43A8-99EA-7AD6C6662E06}" dt="2019-04-17T20:06:18.782" v="542" actId="26606"/>
          <ac:spMkLst>
            <pc:docMk/>
            <pc:sldMk cId="129317765" sldId="269"/>
            <ac:spMk id="16" creationId="{AB84D7E8-4ECB-42D7-ADBF-01689B0F24AE}"/>
          </ac:spMkLst>
        </pc:spChg>
        <pc:spChg chg="add del">
          <ac:chgData name="Keshok Sivalingam" userId="ad8b851ef8441b5b" providerId="LiveId" clId="{A30969E9-A8DB-43A8-99EA-7AD6C6662E06}" dt="2019-04-17T20:06:13.533" v="540" actId="26606"/>
          <ac:spMkLst>
            <pc:docMk/>
            <pc:sldMk cId="129317765" sldId="269"/>
            <ac:spMk id="17" creationId="{23962611-DFD5-4092-AAFD-559E3DFCE2C9}"/>
          </ac:spMkLst>
        </pc:spChg>
        <pc:spChg chg="add del">
          <ac:chgData name="Keshok Sivalingam" userId="ad8b851ef8441b5b" providerId="LiveId" clId="{A30969E9-A8DB-43A8-99EA-7AD6C6662E06}" dt="2019-04-17T20:06:32.364" v="557" actId="26606"/>
          <ac:spMkLst>
            <pc:docMk/>
            <pc:sldMk cId="129317765" sldId="269"/>
            <ac:spMk id="19" creationId="{0482A7D0-DB09-4EBA-8D52-E6A5934B668D}"/>
          </ac:spMkLst>
        </pc:spChg>
        <pc:spChg chg="add del">
          <ac:chgData name="Keshok Sivalingam" userId="ad8b851ef8441b5b" providerId="LiveId" clId="{A30969E9-A8DB-43A8-99EA-7AD6C6662E06}" dt="2019-04-17T20:06:18.782" v="542" actId="26606"/>
          <ac:spMkLst>
            <pc:docMk/>
            <pc:sldMk cId="129317765" sldId="269"/>
            <ac:spMk id="20" creationId="{559AE206-7EBA-4D33-8BC9-9D8158553F0E}"/>
          </ac:spMkLst>
        </pc:spChg>
        <pc:spChg chg="add del">
          <ac:chgData name="Keshok Sivalingam" userId="ad8b851ef8441b5b" providerId="LiveId" clId="{A30969E9-A8DB-43A8-99EA-7AD6C6662E06}" dt="2019-04-17T20:06:18.782" v="542" actId="26606"/>
          <ac:spMkLst>
            <pc:docMk/>
            <pc:sldMk cId="129317765" sldId="269"/>
            <ac:spMk id="21" creationId="{6437D937-A7F1-4011-92B4-328E5BE1B166}"/>
          </ac:spMkLst>
        </pc:spChg>
        <pc:spChg chg="add del">
          <ac:chgData name="Keshok Sivalingam" userId="ad8b851ef8441b5b" providerId="LiveId" clId="{A30969E9-A8DB-43A8-99EA-7AD6C6662E06}" dt="2019-04-17T20:06:18.782" v="542" actId="26606"/>
          <ac:spMkLst>
            <pc:docMk/>
            <pc:sldMk cId="129317765" sldId="269"/>
            <ac:spMk id="22" creationId="{B672F332-AF08-46C6-94F0-77684310D7B7}"/>
          </ac:spMkLst>
        </pc:spChg>
        <pc:spChg chg="add del">
          <ac:chgData name="Keshok Sivalingam" userId="ad8b851ef8441b5b" providerId="LiveId" clId="{A30969E9-A8DB-43A8-99EA-7AD6C6662E06}" dt="2019-04-17T20:06:32.364" v="557" actId="26606"/>
          <ac:spMkLst>
            <pc:docMk/>
            <pc:sldMk cId="129317765" sldId="269"/>
            <ac:spMk id="24" creationId="{1A3688C8-DFCE-4CCD-BCF0-5FB239E5072D}"/>
          </ac:spMkLst>
        </pc:spChg>
        <pc:spChg chg="add del">
          <ac:chgData name="Keshok Sivalingam" userId="ad8b851ef8441b5b" providerId="LiveId" clId="{A30969E9-A8DB-43A8-99EA-7AD6C6662E06}" dt="2019-04-17T20:06:32.364" v="557" actId="26606"/>
          <ac:spMkLst>
            <pc:docMk/>
            <pc:sldMk cId="129317765" sldId="269"/>
            <ac:spMk id="26" creationId="{8482FDCF-45F3-40F1-8751-19B7AFB3CFCE}"/>
          </ac:spMkLst>
        </pc:spChg>
        <pc:spChg chg="add del">
          <ac:chgData name="Keshok Sivalingam" userId="ad8b851ef8441b5b" providerId="LiveId" clId="{A30969E9-A8DB-43A8-99EA-7AD6C6662E06}" dt="2019-04-17T20:06:43.685" v="559" actId="26606"/>
          <ac:spMkLst>
            <pc:docMk/>
            <pc:sldMk cId="129317765" sldId="269"/>
            <ac:spMk id="28" creationId="{2A8AA5BC-4F7A-4226-8F99-6D824B226A97}"/>
          </ac:spMkLst>
        </pc:spChg>
        <pc:spChg chg="add del">
          <ac:chgData name="Keshok Sivalingam" userId="ad8b851ef8441b5b" providerId="LiveId" clId="{A30969E9-A8DB-43A8-99EA-7AD6C6662E06}" dt="2019-04-17T20:06:43.685" v="559" actId="26606"/>
          <ac:spMkLst>
            <pc:docMk/>
            <pc:sldMk cId="129317765" sldId="269"/>
            <ac:spMk id="29" creationId="{3E5445C6-DD42-4979-86FF-03730E8C6DB0}"/>
          </ac:spMkLst>
        </pc:spChg>
        <pc:spChg chg="add del">
          <ac:chgData name="Keshok Sivalingam" userId="ad8b851ef8441b5b" providerId="LiveId" clId="{A30969E9-A8DB-43A8-99EA-7AD6C6662E06}" dt="2019-04-17T20:06:57.544" v="571"/>
          <ac:spMkLst>
            <pc:docMk/>
            <pc:sldMk cId="129317765" sldId="269"/>
            <ac:spMk id="40" creationId="{053FB2EE-284F-4C87-AB3D-BBF87A9FAB97}"/>
          </ac:spMkLst>
        </pc:spChg>
        <pc:grpChg chg="add del">
          <ac:chgData name="Keshok Sivalingam" userId="ad8b851ef8441b5b" providerId="LiveId" clId="{A30969E9-A8DB-43A8-99EA-7AD6C6662E06}" dt="2019-04-17T20:06:57.544" v="571"/>
          <ac:grpSpMkLst>
            <pc:docMk/>
            <pc:sldMk cId="129317765" sldId="269"/>
            <ac:grpSpMk id="35" creationId="{D2C4BFA1-2075-4901-9E24-E41D1FDD51FD}"/>
          </ac:grpSpMkLst>
        </pc:grpChg>
        <pc:picChg chg="add del">
          <ac:chgData name="Keshok Sivalingam" userId="ad8b851ef8441b5b" providerId="LiveId" clId="{A30969E9-A8DB-43A8-99EA-7AD6C6662E06}" dt="2019-04-17T20:06:09.407" v="536" actId="26606"/>
          <ac:picMkLst>
            <pc:docMk/>
            <pc:sldMk cId="129317765" sldId="269"/>
            <ac:picMk id="13" creationId="{FA8FCEC6-4B30-4FF2-8B32-504BEAEA3A16}"/>
          </ac:picMkLst>
        </pc:picChg>
        <pc:picChg chg="add del">
          <ac:chgData name="Keshok Sivalingam" userId="ad8b851ef8441b5b" providerId="LiveId" clId="{A30969E9-A8DB-43A8-99EA-7AD6C6662E06}" dt="2019-04-17T20:06:13.533" v="540" actId="26606"/>
          <ac:picMkLst>
            <pc:docMk/>
            <pc:sldMk cId="129317765" sldId="269"/>
            <ac:picMk id="18" creationId="{2270F1FA-0425-408F-9861-80BF5AFB276D}"/>
          </ac:picMkLst>
        </pc:picChg>
        <pc:cxnChg chg="add del">
          <ac:chgData name="Keshok Sivalingam" userId="ad8b851ef8441b5b" providerId="LiveId" clId="{A30969E9-A8DB-43A8-99EA-7AD6C6662E06}" dt="2019-04-17T20:06:31.381" v="555" actId="26606"/>
          <ac:cxnSpMkLst>
            <pc:docMk/>
            <pc:sldMk cId="129317765" sldId="269"/>
            <ac:cxnSpMk id="11" creationId="{45000665-DFC7-417E-8FD7-516A0F15C975}"/>
          </ac:cxnSpMkLst>
        </pc:cxnChg>
        <pc:cxnChg chg="add del">
          <ac:chgData name="Keshok Sivalingam" userId="ad8b851ef8441b5b" providerId="LiveId" clId="{A30969E9-A8DB-43A8-99EA-7AD6C6662E06}" dt="2019-04-17T20:06:18.782" v="542" actId="26606"/>
          <ac:cxnSpMkLst>
            <pc:docMk/>
            <pc:sldMk cId="129317765" sldId="269"/>
            <ac:cxnSpMk id="23" creationId="{9E8E38ED-369A-44C2-B635-0BED0E48A6E8}"/>
          </ac:cxnSpMkLst>
        </pc:cxnChg>
        <pc:cxnChg chg="add del">
          <ac:chgData name="Keshok Sivalingam" userId="ad8b851ef8441b5b" providerId="LiveId" clId="{A30969E9-A8DB-43A8-99EA-7AD6C6662E06}" dt="2019-04-17T20:06:32.364" v="557" actId="26606"/>
          <ac:cxnSpMkLst>
            <pc:docMk/>
            <pc:sldMk cId="129317765" sldId="269"/>
            <ac:cxnSpMk id="25" creationId="{D598FBE3-48D2-40A2-B7E6-F485834C8213}"/>
          </ac:cxnSpMkLst>
        </pc:cxnChg>
        <pc:cxnChg chg="add del">
          <ac:chgData name="Keshok Sivalingam" userId="ad8b851ef8441b5b" providerId="LiveId" clId="{A30969E9-A8DB-43A8-99EA-7AD6C6662E06}" dt="2019-04-17T20:06:43.685" v="559" actId="26606"/>
          <ac:cxnSpMkLst>
            <pc:docMk/>
            <pc:sldMk cId="129317765" sldId="269"/>
            <ac:cxnSpMk id="30" creationId="{45000665-DFC7-417E-8FD7-516A0F15C975}"/>
          </ac:cxnSpMkLst>
        </pc:cxnChg>
      </pc:sldChg>
      <pc:sldChg chg="addSp delSp modSp mod setBg setClrOvrMap delDesignElem">
        <pc:chgData name="Keshok Sivalingam" userId="ad8b851ef8441b5b" providerId="LiveId" clId="{A30969E9-A8DB-43A8-99EA-7AD6C6662E06}" dt="2019-04-17T22:01:27.985" v="2592"/>
        <pc:sldMkLst>
          <pc:docMk/>
          <pc:sldMk cId="1598072436" sldId="270"/>
        </pc:sldMkLst>
        <pc:spChg chg="mod ord">
          <ac:chgData name="Keshok Sivalingam" userId="ad8b851ef8441b5b" providerId="LiveId" clId="{A30969E9-A8DB-43A8-99EA-7AD6C6662E06}" dt="2019-04-17T20:08:14.260" v="675" actId="26606"/>
          <ac:spMkLst>
            <pc:docMk/>
            <pc:sldMk cId="1598072436" sldId="270"/>
            <ac:spMk id="2" creationId="{00000000-0000-0000-0000-000000000000}"/>
          </ac:spMkLst>
        </pc:spChg>
        <pc:spChg chg="add mod ord">
          <ac:chgData name="Keshok Sivalingam" userId="ad8b851ef8441b5b" providerId="LiveId" clId="{A30969E9-A8DB-43A8-99EA-7AD6C6662E06}" dt="2019-04-17T20:08:14.260" v="675" actId="26606"/>
          <ac:spMkLst>
            <pc:docMk/>
            <pc:sldMk cId="1598072436" sldId="270"/>
            <ac:spMk id="3" creationId="{AC394E32-9143-4C46-831F-26BAB1474436}"/>
          </ac:spMkLst>
        </pc:spChg>
        <pc:spChg chg="add mod">
          <ac:chgData name="Keshok Sivalingam" userId="ad8b851ef8441b5b" providerId="LiveId" clId="{A30969E9-A8DB-43A8-99EA-7AD6C6662E06}" dt="2019-04-17T20:08:14.260" v="675" actId="26606"/>
          <ac:spMkLst>
            <pc:docMk/>
            <pc:sldMk cId="1598072436" sldId="270"/>
            <ac:spMk id="4" creationId="{2D74639D-CC6E-4E8A-9BE9-FBF2F7D84B71}"/>
          </ac:spMkLst>
        </pc:spChg>
        <pc:spChg chg="add del">
          <ac:chgData name="Keshok Sivalingam" userId="ad8b851ef8441b5b" providerId="LiveId" clId="{A30969E9-A8DB-43A8-99EA-7AD6C6662E06}" dt="2019-04-17T22:01:27.985" v="2592"/>
          <ac:spMkLst>
            <pc:docMk/>
            <pc:sldMk cId="1598072436" sldId="270"/>
            <ac:spMk id="14" creationId="{053FB2EE-284F-4C87-AB3D-BBF87A9FAB97}"/>
          </ac:spMkLst>
        </pc:spChg>
        <pc:grpChg chg="add del">
          <ac:chgData name="Keshok Sivalingam" userId="ad8b851ef8441b5b" providerId="LiveId" clId="{A30969E9-A8DB-43A8-99EA-7AD6C6662E06}" dt="2019-04-17T22:01:27.985" v="2592"/>
          <ac:grpSpMkLst>
            <pc:docMk/>
            <pc:sldMk cId="1598072436" sldId="270"/>
            <ac:grpSpMk id="9" creationId="{D2C4BFA1-2075-4901-9E24-E41D1FDD51FD}"/>
          </ac:grpSpMkLst>
        </pc:grpChg>
      </pc:sldChg>
      <pc:sldChg chg="addSp delSp modSp mod setBg delDesignElem">
        <pc:chgData name="Keshok Sivalingam" userId="ad8b851ef8441b5b" providerId="LiveId" clId="{A30969E9-A8DB-43A8-99EA-7AD6C6662E06}" dt="2019-04-17T22:01:27.985" v="2592"/>
        <pc:sldMkLst>
          <pc:docMk/>
          <pc:sldMk cId="3255989054" sldId="271"/>
        </pc:sldMkLst>
        <pc:spChg chg="mod ord">
          <ac:chgData name="Keshok Sivalingam" userId="ad8b851ef8441b5b" providerId="LiveId" clId="{A30969E9-A8DB-43A8-99EA-7AD6C6662E06}" dt="2019-04-17T21:42:23.716" v="2083"/>
          <ac:spMkLst>
            <pc:docMk/>
            <pc:sldMk cId="3255989054" sldId="271"/>
            <ac:spMk id="2" creationId="{00000000-0000-0000-0000-000000000000}"/>
          </ac:spMkLst>
        </pc:spChg>
        <pc:spChg chg="del">
          <ac:chgData name="Keshok Sivalingam" userId="ad8b851ef8441b5b" providerId="LiveId" clId="{A30969E9-A8DB-43A8-99EA-7AD6C6662E06}" dt="2019-04-17T20:12:05.280" v="752" actId="478"/>
          <ac:spMkLst>
            <pc:docMk/>
            <pc:sldMk cId="3255989054" sldId="271"/>
            <ac:spMk id="4" creationId="{00000000-0000-0000-0000-000000000000}"/>
          </ac:spMkLst>
        </pc:spChg>
        <pc:spChg chg="add del mod">
          <ac:chgData name="Keshok Sivalingam" userId="ad8b851ef8441b5b" providerId="LiveId" clId="{A30969E9-A8DB-43A8-99EA-7AD6C6662E06}" dt="2019-04-17T20:12:06.964" v="753" actId="478"/>
          <ac:spMkLst>
            <pc:docMk/>
            <pc:sldMk cId="3255989054" sldId="271"/>
            <ac:spMk id="5" creationId="{7D7C10A1-258F-444F-8319-263BC456BBF9}"/>
          </ac:spMkLst>
        </pc:spChg>
        <pc:spChg chg="add del">
          <ac:chgData name="Keshok Sivalingam" userId="ad8b851ef8441b5b" providerId="LiveId" clId="{A30969E9-A8DB-43A8-99EA-7AD6C6662E06}" dt="2019-04-17T22:01:27.985" v="2592"/>
          <ac:spMkLst>
            <pc:docMk/>
            <pc:sldMk cId="3255989054" sldId="271"/>
            <ac:spMk id="11" creationId="{37C89E4B-3C9F-44B9-8B86-D9E3D112D8EC}"/>
          </ac:spMkLst>
        </pc:spChg>
        <pc:picChg chg="mod">
          <ac:chgData name="Keshok Sivalingam" userId="ad8b851ef8441b5b" providerId="LiveId" clId="{A30969E9-A8DB-43A8-99EA-7AD6C6662E06}" dt="2019-04-17T21:42:16.674" v="2081" actId="26606"/>
          <ac:picMkLst>
            <pc:docMk/>
            <pc:sldMk cId="3255989054" sldId="271"/>
            <ac:picMk id="6" creationId="{00000000-0000-0000-0000-000000000000}"/>
          </ac:picMkLst>
        </pc:picChg>
        <pc:cxnChg chg="add del">
          <ac:chgData name="Keshok Sivalingam" userId="ad8b851ef8441b5b" providerId="LiveId" clId="{A30969E9-A8DB-43A8-99EA-7AD6C6662E06}" dt="2019-04-17T22:01:27.985" v="2592"/>
          <ac:cxnSpMkLst>
            <pc:docMk/>
            <pc:sldMk cId="3255989054" sldId="271"/>
            <ac:cxnSpMk id="13" creationId="{AA2EAA10-076F-46BD-8F0F-B9A2FB77A85C}"/>
          </ac:cxnSpMkLst>
        </pc:cxnChg>
        <pc:cxnChg chg="add del">
          <ac:chgData name="Keshok Sivalingam" userId="ad8b851ef8441b5b" providerId="LiveId" clId="{A30969E9-A8DB-43A8-99EA-7AD6C6662E06}" dt="2019-04-17T22:01:27.985" v="2592"/>
          <ac:cxnSpMkLst>
            <pc:docMk/>
            <pc:sldMk cId="3255989054" sldId="271"/>
            <ac:cxnSpMk id="15" creationId="{D891E407-403B-4764-86C9-33A56D3BCAA3}"/>
          </ac:cxnSpMkLst>
        </pc:cxnChg>
      </pc:sldChg>
      <pc:sldChg chg="addSp delSp modSp mod setBg setClrOvrMap delDesignElem">
        <pc:chgData name="Keshok Sivalingam" userId="ad8b851ef8441b5b" providerId="LiveId" clId="{A30969E9-A8DB-43A8-99EA-7AD6C6662E06}" dt="2019-04-17T22:01:32.071" v="2593" actId="26606"/>
        <pc:sldMkLst>
          <pc:docMk/>
          <pc:sldMk cId="2723271709" sldId="272"/>
        </pc:sldMkLst>
        <pc:spChg chg="mod">
          <ac:chgData name="Keshok Sivalingam" userId="ad8b851ef8441b5b" providerId="LiveId" clId="{A30969E9-A8DB-43A8-99EA-7AD6C6662E06}" dt="2019-04-17T21:41:28.481" v="2075" actId="26606"/>
          <ac:spMkLst>
            <pc:docMk/>
            <pc:sldMk cId="2723271709" sldId="272"/>
            <ac:spMk id="2" creationId="{00000000-0000-0000-0000-000000000000}"/>
          </ac:spMkLst>
        </pc:spChg>
        <pc:spChg chg="mod">
          <ac:chgData name="Keshok Sivalingam" userId="ad8b851ef8441b5b" providerId="LiveId" clId="{A30969E9-A8DB-43A8-99EA-7AD6C6662E06}" dt="2019-04-17T21:41:28.481" v="2075" actId="26606"/>
          <ac:spMkLst>
            <pc:docMk/>
            <pc:sldMk cId="2723271709" sldId="272"/>
            <ac:spMk id="4" creationId="{00000000-0000-0000-0000-000000000000}"/>
          </ac:spMkLst>
        </pc:spChg>
        <pc:spChg chg="add del">
          <ac:chgData name="Keshok Sivalingam" userId="ad8b851ef8441b5b" providerId="LiveId" clId="{A30969E9-A8DB-43A8-99EA-7AD6C6662E06}" dt="2019-04-17T21:41:18.039" v="2074" actId="26606"/>
          <ac:spMkLst>
            <pc:docMk/>
            <pc:sldMk cId="2723271709" sldId="272"/>
            <ac:spMk id="11" creationId="{37FEB674-D811-4FFE-A878-29D0C0ED18D4}"/>
          </ac:spMkLst>
        </pc:spChg>
        <pc:spChg chg="add del">
          <ac:chgData name="Keshok Sivalingam" userId="ad8b851ef8441b5b" providerId="LiveId" clId="{A30969E9-A8DB-43A8-99EA-7AD6C6662E06}" dt="2019-04-17T21:40:53.293" v="2047" actId="26606"/>
          <ac:spMkLst>
            <pc:docMk/>
            <pc:sldMk cId="2723271709" sldId="272"/>
            <ac:spMk id="16" creationId="{EF9B8DF2-C3F5-49A2-94D2-F7B65A0F1F15}"/>
          </ac:spMkLst>
        </pc:spChg>
        <pc:spChg chg="add del">
          <ac:chgData name="Keshok Sivalingam" userId="ad8b851ef8441b5b" providerId="LiveId" clId="{A30969E9-A8DB-43A8-99EA-7AD6C6662E06}" dt="2019-04-17T21:40:59.748" v="2049" actId="26606"/>
          <ac:spMkLst>
            <pc:docMk/>
            <pc:sldMk cId="2723271709" sldId="272"/>
            <ac:spMk id="18" creationId="{648F5915-2CE1-4F74-88C5-D4366893D2DF}"/>
          </ac:spMkLst>
        </pc:spChg>
        <pc:spChg chg="add del">
          <ac:chgData name="Keshok Sivalingam" userId="ad8b851ef8441b5b" providerId="LiveId" clId="{A30969E9-A8DB-43A8-99EA-7AD6C6662E06}" dt="2019-04-17T21:40:59.748" v="2049" actId="26606"/>
          <ac:spMkLst>
            <pc:docMk/>
            <pc:sldMk cId="2723271709" sldId="272"/>
            <ac:spMk id="19" creationId="{2C6A2225-94AF-4BC4-98F4-77746E7B10A9}"/>
          </ac:spMkLst>
        </pc:spChg>
        <pc:spChg chg="add del">
          <ac:chgData name="Keshok Sivalingam" userId="ad8b851ef8441b5b" providerId="LiveId" clId="{A30969E9-A8DB-43A8-99EA-7AD6C6662E06}" dt="2019-04-17T22:01:32.071" v="2593" actId="26606"/>
          <ac:spMkLst>
            <pc:docMk/>
            <pc:sldMk cId="2723271709" sldId="272"/>
            <ac:spMk id="26" creationId="{EF9B8DF2-C3F5-49A2-94D2-F7B65A0F1F15}"/>
          </ac:spMkLst>
        </pc:spChg>
        <pc:spChg chg="add">
          <ac:chgData name="Keshok Sivalingam" userId="ad8b851ef8441b5b" providerId="LiveId" clId="{A30969E9-A8DB-43A8-99EA-7AD6C6662E06}" dt="2019-04-17T22:01:32.071" v="2593" actId="26606"/>
          <ac:spMkLst>
            <pc:docMk/>
            <pc:sldMk cId="2723271709" sldId="272"/>
            <ac:spMk id="31" creationId="{EF9B8DF2-C3F5-49A2-94D2-F7B65A0F1F15}"/>
          </ac:spMkLst>
        </pc:spChg>
        <pc:picChg chg="mod ord">
          <ac:chgData name="Keshok Sivalingam" userId="ad8b851ef8441b5b" providerId="LiveId" clId="{A30969E9-A8DB-43A8-99EA-7AD6C6662E06}" dt="2019-04-17T21:41:28.481" v="2075" actId="26606"/>
          <ac:picMkLst>
            <pc:docMk/>
            <pc:sldMk cId="2723271709" sldId="272"/>
            <ac:picMk id="3" creationId="{00000000-0000-0000-0000-000000000000}"/>
          </ac:picMkLst>
        </pc:picChg>
        <pc:picChg chg="mod ord">
          <ac:chgData name="Keshok Sivalingam" userId="ad8b851ef8441b5b" providerId="LiveId" clId="{A30969E9-A8DB-43A8-99EA-7AD6C6662E06}" dt="2019-04-17T21:41:28.481" v="2075" actId="26606"/>
          <ac:picMkLst>
            <pc:docMk/>
            <pc:sldMk cId="2723271709" sldId="272"/>
            <ac:picMk id="6" creationId="{00000000-0000-0000-0000-000000000000}"/>
          </ac:picMkLst>
        </pc:picChg>
        <pc:picChg chg="add del">
          <ac:chgData name="Keshok Sivalingam" userId="ad8b851ef8441b5b" providerId="LiveId" clId="{A30969E9-A8DB-43A8-99EA-7AD6C6662E06}" dt="2019-04-17T21:41:28.481" v="2075" actId="26606"/>
          <ac:picMkLst>
            <pc:docMk/>
            <pc:sldMk cId="2723271709" sldId="272"/>
            <ac:picMk id="21" creationId="{22901FED-4FC9-4ED5-8123-C98BCD1616BA}"/>
          </ac:picMkLst>
        </pc:picChg>
      </pc:sldChg>
      <pc:sldChg chg="addSp delSp modSp mod setBg delDesignElem">
        <pc:chgData name="Keshok Sivalingam" userId="ad8b851ef8441b5b" providerId="LiveId" clId="{A30969E9-A8DB-43A8-99EA-7AD6C6662E06}" dt="2019-04-17T22:01:27.985" v="2592"/>
        <pc:sldMkLst>
          <pc:docMk/>
          <pc:sldMk cId="604696227" sldId="273"/>
        </pc:sldMkLst>
        <pc:spChg chg="mod">
          <ac:chgData name="Keshok Sivalingam" userId="ad8b851ef8441b5b" providerId="LiveId" clId="{A30969E9-A8DB-43A8-99EA-7AD6C6662E06}" dt="2019-04-17T21:33:18.073" v="1956" actId="26606"/>
          <ac:spMkLst>
            <pc:docMk/>
            <pc:sldMk cId="604696227" sldId="273"/>
            <ac:spMk id="2" creationId="{00000000-0000-0000-0000-000000000000}"/>
          </ac:spMkLst>
        </pc:spChg>
        <pc:spChg chg="del mod">
          <ac:chgData name="Keshok Sivalingam" userId="ad8b851ef8441b5b" providerId="LiveId" clId="{A30969E9-A8DB-43A8-99EA-7AD6C6662E06}" dt="2019-04-17T21:33:18.073" v="1956" actId="26606"/>
          <ac:spMkLst>
            <pc:docMk/>
            <pc:sldMk cId="604696227" sldId="273"/>
            <ac:spMk id="3" creationId="{00000000-0000-0000-0000-000000000000}"/>
          </ac:spMkLst>
        </pc:spChg>
        <pc:spChg chg="add del">
          <ac:chgData name="Keshok Sivalingam" userId="ad8b851ef8441b5b" providerId="LiveId" clId="{A30969E9-A8DB-43A8-99EA-7AD6C6662E06}" dt="2019-04-17T22:01:27.985" v="2592"/>
          <ac:spMkLst>
            <pc:docMk/>
            <pc:sldMk cId="604696227" sldId="273"/>
            <ac:spMk id="10" creationId="{46C2E80F-49A6-4372-B103-219D417A55ED}"/>
          </ac:spMkLst>
        </pc:spChg>
        <pc:graphicFrameChg chg="add">
          <ac:chgData name="Keshok Sivalingam" userId="ad8b851ef8441b5b" providerId="LiveId" clId="{A30969E9-A8DB-43A8-99EA-7AD6C6662E06}" dt="2019-04-17T21:33:18.073" v="1956" actId="26606"/>
          <ac:graphicFrameMkLst>
            <pc:docMk/>
            <pc:sldMk cId="604696227" sldId="273"/>
            <ac:graphicFrameMk id="5" creationId="{3F65DC6A-F3FE-4DA2-8B91-67EE5F258246}"/>
          </ac:graphicFrameMkLst>
        </pc:graphicFrameChg>
      </pc:sldChg>
      <pc:sldChg chg="addSp delSp modSp add mod setBg setClrOvrMap delDesignElem">
        <pc:chgData name="Keshok Sivalingam" userId="ad8b851ef8441b5b" providerId="LiveId" clId="{A30969E9-A8DB-43A8-99EA-7AD6C6662E06}" dt="2019-04-17T22:01:27.985" v="2592"/>
        <pc:sldMkLst>
          <pc:docMk/>
          <pc:sldMk cId="1243683241" sldId="274"/>
        </pc:sldMkLst>
        <pc:spChg chg="del">
          <ac:chgData name="Keshok Sivalingam" userId="ad8b851ef8441b5b" providerId="LiveId" clId="{A30969E9-A8DB-43A8-99EA-7AD6C6662E06}" dt="2019-04-17T19:36:23.823" v="22"/>
          <ac:spMkLst>
            <pc:docMk/>
            <pc:sldMk cId="1243683241" sldId="274"/>
            <ac:spMk id="2" creationId="{70834648-B22E-4725-A029-D82A85FF2D5B}"/>
          </ac:spMkLst>
        </pc:spChg>
        <pc:spChg chg="del">
          <ac:chgData name="Keshok Sivalingam" userId="ad8b851ef8441b5b" providerId="LiveId" clId="{A30969E9-A8DB-43A8-99EA-7AD6C6662E06}" dt="2019-04-17T19:36:23.823" v="22"/>
          <ac:spMkLst>
            <pc:docMk/>
            <pc:sldMk cId="1243683241" sldId="274"/>
            <ac:spMk id="3" creationId="{76738940-DE08-43FD-9308-3B304F0143CF}"/>
          </ac:spMkLst>
        </pc:spChg>
        <pc:spChg chg="del">
          <ac:chgData name="Keshok Sivalingam" userId="ad8b851ef8441b5b" providerId="LiveId" clId="{A30969E9-A8DB-43A8-99EA-7AD6C6662E06}" dt="2019-04-17T19:36:23.823" v="22"/>
          <ac:spMkLst>
            <pc:docMk/>
            <pc:sldMk cId="1243683241" sldId="274"/>
            <ac:spMk id="4" creationId="{AF5D1CFD-E2D3-4169-BBA8-635C669E349F}"/>
          </ac:spMkLst>
        </pc:spChg>
        <pc:spChg chg="add mod">
          <ac:chgData name="Keshok Sivalingam" userId="ad8b851ef8441b5b" providerId="LiveId" clId="{A30969E9-A8DB-43A8-99EA-7AD6C6662E06}" dt="2019-04-17T19:41:56.943" v="142"/>
          <ac:spMkLst>
            <pc:docMk/>
            <pc:sldMk cId="1243683241" sldId="274"/>
            <ac:spMk id="5" creationId="{814D87FE-DADB-4202-A5CE-C50A45FBEAAA}"/>
          </ac:spMkLst>
        </pc:spChg>
        <pc:spChg chg="add mod">
          <ac:chgData name="Keshok Sivalingam" userId="ad8b851ef8441b5b" providerId="LiveId" clId="{A30969E9-A8DB-43A8-99EA-7AD6C6662E06}" dt="2019-04-17T20:55:40.523" v="1223" actId="20577"/>
          <ac:spMkLst>
            <pc:docMk/>
            <pc:sldMk cId="1243683241" sldId="274"/>
            <ac:spMk id="6" creationId="{CCE40423-81A5-434B-9AC9-A548FC394542}"/>
          </ac:spMkLst>
        </pc:spChg>
        <pc:spChg chg="add del">
          <ac:chgData name="Keshok Sivalingam" userId="ad8b851ef8441b5b" providerId="LiveId" clId="{A30969E9-A8DB-43A8-99EA-7AD6C6662E06}" dt="2019-04-17T19:41:49.275" v="141" actId="26606"/>
          <ac:spMkLst>
            <pc:docMk/>
            <pc:sldMk cId="1243683241" sldId="274"/>
            <ac:spMk id="11" creationId="{86197D16-FE75-4A0E-A0C9-28C0F04A43DF}"/>
          </ac:spMkLst>
        </pc:spChg>
        <pc:spChg chg="add del">
          <ac:chgData name="Keshok Sivalingam" userId="ad8b851ef8441b5b" providerId="LiveId" clId="{A30969E9-A8DB-43A8-99EA-7AD6C6662E06}" dt="2019-04-17T19:41:45.082" v="138" actId="26606"/>
          <ac:spMkLst>
            <pc:docMk/>
            <pc:sldMk cId="1243683241" sldId="274"/>
            <ac:spMk id="18" creationId="{793EF0C2-EE57-40DD-B754-BF1477FABABB}"/>
          </ac:spMkLst>
        </pc:spChg>
        <pc:spChg chg="add del">
          <ac:chgData name="Keshok Sivalingam" userId="ad8b851ef8441b5b" providerId="LiveId" clId="{A30969E9-A8DB-43A8-99EA-7AD6C6662E06}" dt="2019-04-17T19:41:49.255" v="140" actId="26606"/>
          <ac:spMkLst>
            <pc:docMk/>
            <pc:sldMk cId="1243683241" sldId="274"/>
            <ac:spMk id="20" creationId="{3E5445C6-DD42-4979-86FF-03730E8C6DB0}"/>
          </ac:spMkLst>
        </pc:spChg>
        <pc:spChg chg="add del">
          <ac:chgData name="Keshok Sivalingam" userId="ad8b851ef8441b5b" providerId="LiveId" clId="{A30969E9-A8DB-43A8-99EA-7AD6C6662E06}" dt="2019-04-17T19:41:49.255" v="140" actId="26606"/>
          <ac:spMkLst>
            <pc:docMk/>
            <pc:sldMk cId="1243683241" sldId="274"/>
            <ac:spMk id="21" creationId="{2A8AA5BC-4F7A-4226-8F99-6D824B226A97}"/>
          </ac:spMkLst>
        </pc:spChg>
        <pc:spChg chg="add del">
          <ac:chgData name="Keshok Sivalingam" userId="ad8b851ef8441b5b" providerId="LiveId" clId="{A30969E9-A8DB-43A8-99EA-7AD6C6662E06}" dt="2019-04-17T22:01:27.985" v="2592"/>
          <ac:spMkLst>
            <pc:docMk/>
            <pc:sldMk cId="1243683241" sldId="274"/>
            <ac:spMk id="24" creationId="{23962611-DFD5-4092-AAFD-559E3DFCE2C9}"/>
          </ac:spMkLst>
        </pc:spChg>
        <pc:picChg chg="add del">
          <ac:chgData name="Keshok Sivalingam" userId="ad8b851ef8441b5b" providerId="LiveId" clId="{A30969E9-A8DB-43A8-99EA-7AD6C6662E06}" dt="2019-04-17T19:41:49.275" v="141" actId="26606"/>
          <ac:picMkLst>
            <pc:docMk/>
            <pc:sldMk cId="1243683241" sldId="274"/>
            <ac:picMk id="13" creationId="{FA8FCEC6-4B30-4FF2-8B32-504BEAEA3A16}"/>
          </ac:picMkLst>
        </pc:picChg>
        <pc:picChg chg="add del">
          <ac:chgData name="Keshok Sivalingam" userId="ad8b851ef8441b5b" providerId="LiveId" clId="{A30969E9-A8DB-43A8-99EA-7AD6C6662E06}" dt="2019-04-17T22:01:27.985" v="2592"/>
          <ac:picMkLst>
            <pc:docMk/>
            <pc:sldMk cId="1243683241" sldId="274"/>
            <ac:picMk id="25" creationId="{2270F1FA-0425-408F-9861-80BF5AFB276D}"/>
          </ac:picMkLst>
        </pc:picChg>
        <pc:cxnChg chg="add del">
          <ac:chgData name="Keshok Sivalingam" userId="ad8b851ef8441b5b" providerId="LiveId" clId="{A30969E9-A8DB-43A8-99EA-7AD6C6662E06}" dt="2019-04-17T19:41:49.255" v="140" actId="26606"/>
          <ac:cxnSpMkLst>
            <pc:docMk/>
            <pc:sldMk cId="1243683241" sldId="274"/>
            <ac:cxnSpMk id="22" creationId="{45000665-DFC7-417E-8FD7-516A0F15C975}"/>
          </ac:cxnSpMkLst>
        </pc:cxnChg>
      </pc:sldChg>
      <pc:sldChg chg="addSp delSp modSp add mod setBg delDesignElem">
        <pc:chgData name="Keshok Sivalingam" userId="ad8b851ef8441b5b" providerId="LiveId" clId="{A30969E9-A8DB-43A8-99EA-7AD6C6662E06}" dt="2019-04-17T22:01:27.985" v="2592"/>
        <pc:sldMkLst>
          <pc:docMk/>
          <pc:sldMk cId="1246736645" sldId="275"/>
        </pc:sldMkLst>
        <pc:spChg chg="mod">
          <ac:chgData name="Keshok Sivalingam" userId="ad8b851ef8441b5b" providerId="LiveId" clId="{A30969E9-A8DB-43A8-99EA-7AD6C6662E06}" dt="2019-04-17T19:56:48.228" v="455" actId="26606"/>
          <ac:spMkLst>
            <pc:docMk/>
            <pc:sldMk cId="1246736645" sldId="275"/>
            <ac:spMk id="2" creationId="{6E15D414-7EAA-434A-B311-D30E6C2DBD2A}"/>
          </ac:spMkLst>
        </pc:spChg>
        <pc:spChg chg="del mod">
          <ac:chgData name="Keshok Sivalingam" userId="ad8b851ef8441b5b" providerId="LiveId" clId="{A30969E9-A8DB-43A8-99EA-7AD6C6662E06}" dt="2019-04-17T19:56:48.228" v="455" actId="26606"/>
          <ac:spMkLst>
            <pc:docMk/>
            <pc:sldMk cId="1246736645" sldId="275"/>
            <ac:spMk id="3" creationId="{7B7723D2-A8E3-4752-A6AD-08B1EBC33FEE}"/>
          </ac:spMkLst>
        </pc:spChg>
        <pc:spChg chg="add del">
          <ac:chgData name="Keshok Sivalingam" userId="ad8b851ef8441b5b" providerId="LiveId" clId="{A30969E9-A8DB-43A8-99EA-7AD6C6662E06}" dt="2019-04-17T22:01:27.985" v="2592"/>
          <ac:spMkLst>
            <pc:docMk/>
            <pc:sldMk cId="1246736645" sldId="275"/>
            <ac:spMk id="10" creationId="{46C2E80F-49A6-4372-B103-219D417A55ED}"/>
          </ac:spMkLst>
        </pc:spChg>
        <pc:graphicFrameChg chg="add">
          <ac:chgData name="Keshok Sivalingam" userId="ad8b851ef8441b5b" providerId="LiveId" clId="{A30969E9-A8DB-43A8-99EA-7AD6C6662E06}" dt="2019-04-17T19:56:48.228" v="455" actId="26606"/>
          <ac:graphicFrameMkLst>
            <pc:docMk/>
            <pc:sldMk cId="1246736645" sldId="275"/>
            <ac:graphicFrameMk id="5" creationId="{E4A2428A-EBF2-4774-ADAC-1C30F3C8F94C}"/>
          </ac:graphicFrameMkLst>
        </pc:graphicFrameChg>
      </pc:sldChg>
      <pc:sldChg chg="addSp delSp modSp add del mod setBg">
        <pc:chgData name="Keshok Sivalingam" userId="ad8b851ef8441b5b" providerId="LiveId" clId="{A30969E9-A8DB-43A8-99EA-7AD6C6662E06}" dt="2019-04-17T19:54:41.499" v="325" actId="2696"/>
        <pc:sldMkLst>
          <pc:docMk/>
          <pc:sldMk cId="1332927607" sldId="275"/>
        </pc:sldMkLst>
        <pc:spChg chg="mod">
          <ac:chgData name="Keshok Sivalingam" userId="ad8b851ef8441b5b" providerId="LiveId" clId="{A30969E9-A8DB-43A8-99EA-7AD6C6662E06}" dt="2019-04-17T19:53:24.589" v="310" actId="26606"/>
          <ac:spMkLst>
            <pc:docMk/>
            <pc:sldMk cId="1332927607" sldId="275"/>
            <ac:spMk id="2" creationId="{91C51E0F-52ED-4F1B-9EBD-FF05A0D84772}"/>
          </ac:spMkLst>
        </pc:spChg>
        <pc:spChg chg="mod">
          <ac:chgData name="Keshok Sivalingam" userId="ad8b851ef8441b5b" providerId="LiveId" clId="{A30969E9-A8DB-43A8-99EA-7AD6C6662E06}" dt="2019-04-17T19:53:35.001" v="324" actId="20577"/>
          <ac:spMkLst>
            <pc:docMk/>
            <pc:sldMk cId="1332927607" sldId="275"/>
            <ac:spMk id="3" creationId="{241A0634-1EEF-4087-BD20-7894C350881C}"/>
          </ac:spMkLst>
        </pc:spChg>
        <pc:spChg chg="add">
          <ac:chgData name="Keshok Sivalingam" userId="ad8b851ef8441b5b" providerId="LiveId" clId="{A30969E9-A8DB-43A8-99EA-7AD6C6662E06}" dt="2019-04-17T19:53:24.589" v="310" actId="26606"/>
          <ac:spMkLst>
            <pc:docMk/>
            <pc:sldMk cId="1332927607" sldId="275"/>
            <ac:spMk id="5" creationId="{AFA67CD3-AB4E-4A7A-BEB8-53C445D8C44E}"/>
          </ac:spMkLst>
        </pc:spChg>
        <pc:spChg chg="add">
          <ac:chgData name="Keshok Sivalingam" userId="ad8b851ef8441b5b" providerId="LiveId" clId="{A30969E9-A8DB-43A8-99EA-7AD6C6662E06}" dt="2019-04-17T19:53:24.589" v="310" actId="26606"/>
          <ac:spMkLst>
            <pc:docMk/>
            <pc:sldMk cId="1332927607" sldId="275"/>
            <ac:spMk id="8" creationId="{339C8D78-A644-462F-B674-F440635E5353}"/>
          </ac:spMkLst>
        </pc:spChg>
        <pc:spChg chg="add del">
          <ac:chgData name="Keshok Sivalingam" userId="ad8b851ef8441b5b" providerId="LiveId" clId="{A30969E9-A8DB-43A8-99EA-7AD6C6662E06}" dt="2019-04-17T19:53:10.660" v="299" actId="26606"/>
          <ac:spMkLst>
            <pc:docMk/>
            <pc:sldMk cId="1332927607" sldId="275"/>
            <ac:spMk id="10" creationId="{AFA67CD3-AB4E-4A7A-BEB8-53C445D8C44E}"/>
          </ac:spMkLst>
        </pc:spChg>
        <pc:spChg chg="add del">
          <ac:chgData name="Keshok Sivalingam" userId="ad8b851ef8441b5b" providerId="LiveId" clId="{A30969E9-A8DB-43A8-99EA-7AD6C6662E06}" dt="2019-04-17T19:53:10.660" v="299" actId="26606"/>
          <ac:spMkLst>
            <pc:docMk/>
            <pc:sldMk cId="1332927607" sldId="275"/>
            <ac:spMk id="14" creationId="{339C8D78-A644-462F-B674-F440635E5353}"/>
          </ac:spMkLst>
        </pc:spChg>
        <pc:picChg chg="add">
          <ac:chgData name="Keshok Sivalingam" userId="ad8b851ef8441b5b" providerId="LiveId" clId="{A30969E9-A8DB-43A8-99EA-7AD6C6662E06}" dt="2019-04-17T19:53:24.589" v="310" actId="26606"/>
          <ac:picMkLst>
            <pc:docMk/>
            <pc:sldMk cId="1332927607" sldId="275"/>
            <ac:picMk id="6" creationId="{07CF545F-9C2E-4446-97CD-AD92990C2B68}"/>
          </ac:picMkLst>
        </pc:picChg>
        <pc:picChg chg="add del">
          <ac:chgData name="Keshok Sivalingam" userId="ad8b851ef8441b5b" providerId="LiveId" clId="{A30969E9-A8DB-43A8-99EA-7AD6C6662E06}" dt="2019-04-17T19:53:10.660" v="299" actId="26606"/>
          <ac:picMkLst>
            <pc:docMk/>
            <pc:sldMk cId="1332927607" sldId="275"/>
            <ac:picMk id="7" creationId="{0A023AA2-55CF-468B-A8B6-71407FCBCC13}"/>
          </ac:picMkLst>
        </pc:picChg>
        <pc:picChg chg="add">
          <ac:chgData name="Keshok Sivalingam" userId="ad8b851ef8441b5b" providerId="LiveId" clId="{A30969E9-A8DB-43A8-99EA-7AD6C6662E06}" dt="2019-04-17T19:53:24.589" v="310" actId="26606"/>
          <ac:picMkLst>
            <pc:docMk/>
            <pc:sldMk cId="1332927607" sldId="275"/>
            <ac:picMk id="9" creationId="{61483C6C-1AA5-4BB8-9DFB-7C88AC020A77}"/>
          </ac:picMkLst>
        </pc:picChg>
        <pc:picChg chg="add del">
          <ac:chgData name="Keshok Sivalingam" userId="ad8b851ef8441b5b" providerId="LiveId" clId="{A30969E9-A8DB-43A8-99EA-7AD6C6662E06}" dt="2019-04-17T19:53:10.660" v="299" actId="26606"/>
          <ac:picMkLst>
            <pc:docMk/>
            <pc:sldMk cId="1332927607" sldId="275"/>
            <ac:picMk id="12" creationId="{07CF545F-9C2E-4446-97CD-AD92990C2B68}"/>
          </ac:picMkLst>
        </pc:picChg>
      </pc:sldChg>
      <pc:sldChg chg="addSp delSp modSp add">
        <pc:chgData name="Keshok Sivalingam" userId="ad8b851ef8441b5b" providerId="LiveId" clId="{A30969E9-A8DB-43A8-99EA-7AD6C6662E06}" dt="2019-04-17T20:44:10.065" v="965" actId="113"/>
        <pc:sldMkLst>
          <pc:docMk/>
          <pc:sldMk cId="2965325894" sldId="276"/>
        </pc:sldMkLst>
        <pc:spChg chg="del">
          <ac:chgData name="Keshok Sivalingam" userId="ad8b851ef8441b5b" providerId="LiveId" clId="{A30969E9-A8DB-43A8-99EA-7AD6C6662E06}" dt="2019-04-17T20:14:46.099" v="764"/>
          <ac:spMkLst>
            <pc:docMk/>
            <pc:sldMk cId="2965325894" sldId="276"/>
            <ac:spMk id="2" creationId="{5AAF2B9A-FD15-454E-90BC-5F967A66C811}"/>
          </ac:spMkLst>
        </pc:spChg>
        <pc:spChg chg="del">
          <ac:chgData name="Keshok Sivalingam" userId="ad8b851ef8441b5b" providerId="LiveId" clId="{A30969E9-A8DB-43A8-99EA-7AD6C6662E06}" dt="2019-04-17T20:14:46.099" v="764"/>
          <ac:spMkLst>
            <pc:docMk/>
            <pc:sldMk cId="2965325894" sldId="276"/>
            <ac:spMk id="3" creationId="{A1B0576A-06DD-45D6-BF11-FA230B9407EF}"/>
          </ac:spMkLst>
        </pc:spChg>
        <pc:spChg chg="del">
          <ac:chgData name="Keshok Sivalingam" userId="ad8b851ef8441b5b" providerId="LiveId" clId="{A30969E9-A8DB-43A8-99EA-7AD6C6662E06}" dt="2019-04-17T20:14:46.099" v="764"/>
          <ac:spMkLst>
            <pc:docMk/>
            <pc:sldMk cId="2965325894" sldId="276"/>
            <ac:spMk id="4" creationId="{A6A922C9-8B79-4DE1-9BD4-6E4446D061FF}"/>
          </ac:spMkLst>
        </pc:spChg>
        <pc:spChg chg="add mod">
          <ac:chgData name="Keshok Sivalingam" userId="ad8b851ef8441b5b" providerId="LiveId" clId="{A30969E9-A8DB-43A8-99EA-7AD6C6662E06}" dt="2019-04-17T20:44:10.065" v="965" actId="113"/>
          <ac:spMkLst>
            <pc:docMk/>
            <pc:sldMk cId="2965325894" sldId="276"/>
            <ac:spMk id="5" creationId="{28D706F6-D737-4489-AAB6-F5C5E15D8671}"/>
          </ac:spMkLst>
        </pc:spChg>
        <pc:spChg chg="add mod">
          <ac:chgData name="Keshok Sivalingam" userId="ad8b851ef8441b5b" providerId="LiveId" clId="{A30969E9-A8DB-43A8-99EA-7AD6C6662E06}" dt="2019-04-17T20:38:27.517" v="896" actId="1076"/>
          <ac:spMkLst>
            <pc:docMk/>
            <pc:sldMk cId="2965325894" sldId="276"/>
            <ac:spMk id="42" creationId="{F25A06F2-5140-43F2-A2D1-30E5FF1E4F97}"/>
          </ac:spMkLst>
        </pc:spChg>
        <pc:spChg chg="add mod">
          <ac:chgData name="Keshok Sivalingam" userId="ad8b851ef8441b5b" providerId="LiveId" clId="{A30969E9-A8DB-43A8-99EA-7AD6C6662E06}" dt="2019-04-17T20:37:28.078" v="881" actId="1076"/>
          <ac:spMkLst>
            <pc:docMk/>
            <pc:sldMk cId="2965325894" sldId="276"/>
            <ac:spMk id="43" creationId="{A9263860-506D-4541-B594-445B7F80977A}"/>
          </ac:spMkLst>
        </pc:spChg>
        <pc:spChg chg="add mod">
          <ac:chgData name="Keshok Sivalingam" userId="ad8b851ef8441b5b" providerId="LiveId" clId="{A30969E9-A8DB-43A8-99EA-7AD6C6662E06}" dt="2019-04-17T20:37:51.081" v="885" actId="1076"/>
          <ac:spMkLst>
            <pc:docMk/>
            <pc:sldMk cId="2965325894" sldId="276"/>
            <ac:spMk id="47" creationId="{79B6F1B4-1EB9-42CC-81B5-E3EB02BB8311}"/>
          </ac:spMkLst>
        </pc:spChg>
        <pc:picChg chg="add del mod">
          <ac:chgData name="Keshok Sivalingam" userId="ad8b851ef8441b5b" providerId="LiveId" clId="{A30969E9-A8DB-43A8-99EA-7AD6C6662E06}" dt="2019-04-17T20:14:50.868" v="766" actId="478"/>
          <ac:picMkLst>
            <pc:docMk/>
            <pc:sldMk cId="2965325894" sldId="276"/>
            <ac:picMk id="7" creationId="{AEC026C3-E27F-4748-BCA6-25CC53F7C7E5}"/>
          </ac:picMkLst>
        </pc:picChg>
        <pc:picChg chg="add del mod">
          <ac:chgData name="Keshok Sivalingam" userId="ad8b851ef8441b5b" providerId="LiveId" clId="{A30969E9-A8DB-43A8-99EA-7AD6C6662E06}" dt="2019-04-17T20:24:15.283" v="778" actId="478"/>
          <ac:picMkLst>
            <pc:docMk/>
            <pc:sldMk cId="2965325894" sldId="276"/>
            <ac:picMk id="9" creationId="{EE0FF43E-F555-4182-9225-DEA315237C3F}"/>
          </ac:picMkLst>
        </pc:picChg>
        <pc:picChg chg="add del mod">
          <ac:chgData name="Keshok Sivalingam" userId="ad8b851ef8441b5b" providerId="LiveId" clId="{A30969E9-A8DB-43A8-99EA-7AD6C6662E06}" dt="2019-04-17T20:33:20.680" v="830" actId="478"/>
          <ac:picMkLst>
            <pc:docMk/>
            <pc:sldMk cId="2965325894" sldId="276"/>
            <ac:picMk id="11" creationId="{5A6B07DB-28F4-4028-A4AD-F9D08AF03C9F}"/>
          </ac:picMkLst>
        </pc:picChg>
        <pc:picChg chg="add del mod">
          <ac:chgData name="Keshok Sivalingam" userId="ad8b851ef8441b5b" providerId="LiveId" clId="{A30969E9-A8DB-43A8-99EA-7AD6C6662E06}" dt="2019-04-17T20:24:25.539" v="784" actId="478"/>
          <ac:picMkLst>
            <pc:docMk/>
            <pc:sldMk cId="2965325894" sldId="276"/>
            <ac:picMk id="15" creationId="{29ABEDB6-5049-4D13-B3CC-B241F7AEA088}"/>
          </ac:picMkLst>
        </pc:picChg>
        <pc:picChg chg="add del mod">
          <ac:chgData name="Keshok Sivalingam" userId="ad8b851ef8441b5b" providerId="LiveId" clId="{A30969E9-A8DB-43A8-99EA-7AD6C6662E06}" dt="2019-04-17T20:27:54.905" v="791" actId="478"/>
          <ac:picMkLst>
            <pc:docMk/>
            <pc:sldMk cId="2965325894" sldId="276"/>
            <ac:picMk id="17" creationId="{FF8F2F5F-55BC-4A72-B9EC-C3EA3A5D5811}"/>
          </ac:picMkLst>
        </pc:picChg>
        <pc:picChg chg="add mod">
          <ac:chgData name="Keshok Sivalingam" userId="ad8b851ef8441b5b" providerId="LiveId" clId="{A30969E9-A8DB-43A8-99EA-7AD6C6662E06}" dt="2019-04-17T20:29:09.011" v="794" actId="27614"/>
          <ac:picMkLst>
            <pc:docMk/>
            <pc:sldMk cId="2965325894" sldId="276"/>
            <ac:picMk id="19" creationId="{CBF40C0D-9240-4739-A85F-746E6944816E}"/>
          </ac:picMkLst>
        </pc:picChg>
        <pc:picChg chg="add del mod">
          <ac:chgData name="Keshok Sivalingam" userId="ad8b851ef8441b5b" providerId="LiveId" clId="{A30969E9-A8DB-43A8-99EA-7AD6C6662E06}" dt="2019-04-17T20:33:05.695" v="823"/>
          <ac:picMkLst>
            <pc:docMk/>
            <pc:sldMk cId="2965325894" sldId="276"/>
            <ac:picMk id="30" creationId="{1768C00C-5E33-4DC9-8EBA-36AC4E7C3637}"/>
          </ac:picMkLst>
        </pc:picChg>
        <pc:picChg chg="add del mod">
          <ac:chgData name="Keshok Sivalingam" userId="ad8b851ef8441b5b" providerId="LiveId" clId="{A30969E9-A8DB-43A8-99EA-7AD6C6662E06}" dt="2019-04-17T20:33:20.384" v="829"/>
          <ac:picMkLst>
            <pc:docMk/>
            <pc:sldMk cId="2965325894" sldId="276"/>
            <ac:picMk id="32" creationId="{FFAD2755-1ADF-4AA1-924E-E31252433431}"/>
          </ac:picMkLst>
        </pc:picChg>
        <pc:picChg chg="add del mod">
          <ac:chgData name="Keshok Sivalingam" userId="ad8b851ef8441b5b" providerId="LiveId" clId="{A30969E9-A8DB-43A8-99EA-7AD6C6662E06}" dt="2019-04-17T20:33:30.698" v="835"/>
          <ac:picMkLst>
            <pc:docMk/>
            <pc:sldMk cId="2965325894" sldId="276"/>
            <ac:picMk id="34" creationId="{7001C7A9-6F92-4BEF-A696-EC66943E097C}"/>
          </ac:picMkLst>
        </pc:picChg>
        <pc:picChg chg="add mod">
          <ac:chgData name="Keshok Sivalingam" userId="ad8b851ef8441b5b" providerId="LiveId" clId="{A30969E9-A8DB-43A8-99EA-7AD6C6662E06}" dt="2019-04-17T20:42:07.499" v="960" actId="1440"/>
          <ac:picMkLst>
            <pc:docMk/>
            <pc:sldMk cId="2965325894" sldId="276"/>
            <ac:picMk id="60" creationId="{66E3EC93-B015-45A8-B42F-D04883519302}"/>
          </ac:picMkLst>
        </pc:picChg>
        <pc:cxnChg chg="add del mod">
          <ac:chgData name="Keshok Sivalingam" userId="ad8b851ef8441b5b" providerId="LiveId" clId="{A30969E9-A8DB-43A8-99EA-7AD6C6662E06}" dt="2019-04-17T20:24:12.747" v="777" actId="11529"/>
          <ac:cxnSpMkLst>
            <pc:docMk/>
            <pc:sldMk cId="2965325894" sldId="276"/>
            <ac:cxnSpMk id="13" creationId="{E9BF1456-BB48-46FE-908E-1D2EB419B442}"/>
          </ac:cxnSpMkLst>
        </pc:cxnChg>
        <pc:cxnChg chg="add mod">
          <ac:chgData name="Keshok Sivalingam" userId="ad8b851ef8441b5b" providerId="LiveId" clId="{A30969E9-A8DB-43A8-99EA-7AD6C6662E06}" dt="2019-04-17T20:38:24.636" v="895" actId="14100"/>
          <ac:cxnSpMkLst>
            <pc:docMk/>
            <pc:sldMk cId="2965325894" sldId="276"/>
            <ac:cxnSpMk id="21" creationId="{A9EC813E-F379-468B-B3B5-097E6E0D8D1D}"/>
          </ac:cxnSpMkLst>
        </pc:cxnChg>
        <pc:cxnChg chg="add mod">
          <ac:chgData name="Keshok Sivalingam" userId="ad8b851ef8441b5b" providerId="LiveId" clId="{A30969E9-A8DB-43A8-99EA-7AD6C6662E06}" dt="2019-04-17T20:37:47.769" v="884" actId="14100"/>
          <ac:cxnSpMkLst>
            <pc:docMk/>
            <pc:sldMk cId="2965325894" sldId="276"/>
            <ac:cxnSpMk id="25" creationId="{6C0DEFCF-DAAC-48C7-BBAB-639FE8C72EA2}"/>
          </ac:cxnSpMkLst>
        </pc:cxnChg>
        <pc:cxnChg chg="add mod">
          <ac:chgData name="Keshok Sivalingam" userId="ad8b851ef8441b5b" providerId="LiveId" clId="{A30969E9-A8DB-43A8-99EA-7AD6C6662E06}" dt="2019-04-17T20:37:31.408" v="882" actId="14100"/>
          <ac:cxnSpMkLst>
            <pc:docMk/>
            <pc:sldMk cId="2965325894" sldId="276"/>
            <ac:cxnSpMk id="28" creationId="{C4F73CBF-A942-40F2-ADFA-EF858A2A6C55}"/>
          </ac:cxnSpMkLst>
        </pc:cxnChg>
        <pc:cxnChg chg="add mod">
          <ac:chgData name="Keshok Sivalingam" userId="ad8b851ef8441b5b" providerId="LiveId" clId="{A30969E9-A8DB-43A8-99EA-7AD6C6662E06}" dt="2019-04-17T20:37:34.455" v="883" actId="14100"/>
          <ac:cxnSpMkLst>
            <pc:docMk/>
            <pc:sldMk cId="2965325894" sldId="276"/>
            <ac:cxnSpMk id="36" creationId="{22A638E8-8875-4E25-A4CF-2763D63CBD1D}"/>
          </ac:cxnSpMkLst>
        </pc:cxnChg>
        <pc:cxnChg chg="add mod">
          <ac:chgData name="Keshok Sivalingam" userId="ad8b851ef8441b5b" providerId="LiveId" clId="{A30969E9-A8DB-43A8-99EA-7AD6C6662E06}" dt="2019-04-17T20:37:53.129" v="887" actId="14100"/>
          <ac:cxnSpMkLst>
            <pc:docMk/>
            <pc:sldMk cId="2965325894" sldId="276"/>
            <ac:cxnSpMk id="39" creationId="{B3B9365A-815F-4116-A37C-F0462E512895}"/>
          </ac:cxnSpMkLst>
        </pc:cxnChg>
      </pc:sldChg>
      <pc:sldChg chg="addSp delSp modSp add mod setBg delDesignElem">
        <pc:chgData name="Keshok Sivalingam" userId="ad8b851ef8441b5b" providerId="LiveId" clId="{A30969E9-A8DB-43A8-99EA-7AD6C6662E06}" dt="2019-04-17T22:01:27.985" v="2592"/>
        <pc:sldMkLst>
          <pc:docMk/>
          <pc:sldMk cId="4262210690" sldId="277"/>
        </pc:sldMkLst>
        <pc:spChg chg="del">
          <ac:chgData name="Keshok Sivalingam" userId="ad8b851ef8441b5b" providerId="LiveId" clId="{A30969E9-A8DB-43A8-99EA-7AD6C6662E06}" dt="2019-04-17T20:44:43.103" v="968"/>
          <ac:spMkLst>
            <pc:docMk/>
            <pc:sldMk cId="4262210690" sldId="277"/>
            <ac:spMk id="2" creationId="{BAD68FA4-DFF2-4B65-ADFA-5898069AEBBE}"/>
          </ac:spMkLst>
        </pc:spChg>
        <pc:spChg chg="del">
          <ac:chgData name="Keshok Sivalingam" userId="ad8b851ef8441b5b" providerId="LiveId" clId="{A30969E9-A8DB-43A8-99EA-7AD6C6662E06}" dt="2019-04-17T20:44:43.103" v="968"/>
          <ac:spMkLst>
            <pc:docMk/>
            <pc:sldMk cId="4262210690" sldId="277"/>
            <ac:spMk id="3" creationId="{EB7A2C3D-435C-4448-863B-B75068CFD432}"/>
          </ac:spMkLst>
        </pc:spChg>
        <pc:spChg chg="add mod">
          <ac:chgData name="Keshok Sivalingam" userId="ad8b851ef8441b5b" providerId="LiveId" clId="{A30969E9-A8DB-43A8-99EA-7AD6C6662E06}" dt="2019-04-17T20:45:25.525" v="1061" actId="26606"/>
          <ac:spMkLst>
            <pc:docMk/>
            <pc:sldMk cId="4262210690" sldId="277"/>
            <ac:spMk id="4" creationId="{7772651C-2D23-4F4C-874E-9130C7516B7B}"/>
          </ac:spMkLst>
        </pc:spChg>
        <pc:spChg chg="add mod">
          <ac:chgData name="Keshok Sivalingam" userId="ad8b851ef8441b5b" providerId="LiveId" clId="{A30969E9-A8DB-43A8-99EA-7AD6C6662E06}" dt="2019-04-17T21:17:52.106" v="1664" actId="20577"/>
          <ac:spMkLst>
            <pc:docMk/>
            <pc:sldMk cId="4262210690" sldId="277"/>
            <ac:spMk id="5" creationId="{6576788D-4700-412C-962D-6F6A973F9D35}"/>
          </ac:spMkLst>
        </pc:spChg>
        <pc:spChg chg="add del">
          <ac:chgData name="Keshok Sivalingam" userId="ad8b851ef8441b5b" providerId="LiveId" clId="{A30969E9-A8DB-43A8-99EA-7AD6C6662E06}" dt="2019-04-17T22:01:27.985" v="2592"/>
          <ac:spMkLst>
            <pc:docMk/>
            <pc:sldMk cId="4262210690" sldId="277"/>
            <ac:spMk id="10" creationId="{6BDBA639-2A71-4A60-A71A-FF1836F546CE}"/>
          </ac:spMkLst>
        </pc:spChg>
        <pc:spChg chg="add del">
          <ac:chgData name="Keshok Sivalingam" userId="ad8b851ef8441b5b" providerId="LiveId" clId="{A30969E9-A8DB-43A8-99EA-7AD6C6662E06}" dt="2019-04-17T22:01:27.985" v="2592"/>
          <ac:spMkLst>
            <pc:docMk/>
            <pc:sldMk cId="4262210690" sldId="277"/>
            <ac:spMk id="33" creationId="{D9C506D7-84CB-4057-A44A-465313E78538}"/>
          </ac:spMkLst>
        </pc:spChg>
        <pc:spChg chg="add del">
          <ac:chgData name="Keshok Sivalingam" userId="ad8b851ef8441b5b" providerId="LiveId" clId="{A30969E9-A8DB-43A8-99EA-7AD6C6662E06}" dt="2019-04-17T22:01:27.985" v="2592"/>
          <ac:spMkLst>
            <pc:docMk/>
            <pc:sldMk cId="4262210690" sldId="277"/>
            <ac:spMk id="35" creationId="{7842FC68-61FD-4700-8A22-BB8B071884DB}"/>
          </ac:spMkLst>
        </pc:spChg>
        <pc:grpChg chg="add del">
          <ac:chgData name="Keshok Sivalingam" userId="ad8b851ef8441b5b" providerId="LiveId" clId="{A30969E9-A8DB-43A8-99EA-7AD6C6662E06}" dt="2019-04-17T22:01:27.985" v="2592"/>
          <ac:grpSpMkLst>
            <pc:docMk/>
            <pc:sldMk cId="4262210690" sldId="277"/>
            <ac:grpSpMk id="12" creationId="{5E208A8B-5EBD-4532-BE72-26414FA7CFF6}"/>
          </ac:grpSpMkLst>
        </pc:grpChg>
      </pc:sldChg>
      <pc:sldChg chg="addSp delSp modSp add mod setBg delDesignElem">
        <pc:chgData name="Keshok Sivalingam" userId="ad8b851ef8441b5b" providerId="LiveId" clId="{A30969E9-A8DB-43A8-99EA-7AD6C6662E06}" dt="2019-04-17T22:01:27.985" v="2592"/>
        <pc:sldMkLst>
          <pc:docMk/>
          <pc:sldMk cId="2639078884" sldId="278"/>
        </pc:sldMkLst>
        <pc:spChg chg="mod ord">
          <ac:chgData name="Keshok Sivalingam" userId="ad8b851ef8441b5b" providerId="LiveId" clId="{A30969E9-A8DB-43A8-99EA-7AD6C6662E06}" dt="2019-04-17T20:55:54.381" v="1225" actId="26606"/>
          <ac:spMkLst>
            <pc:docMk/>
            <pc:sldMk cId="2639078884" sldId="278"/>
            <ac:spMk id="2" creationId="{297D9F86-6A0D-4BBA-90F4-B4AAACB9A37A}"/>
          </ac:spMkLst>
        </pc:spChg>
        <pc:spChg chg="del">
          <ac:chgData name="Keshok Sivalingam" userId="ad8b851ef8441b5b" providerId="LiveId" clId="{A30969E9-A8DB-43A8-99EA-7AD6C6662E06}" dt="2019-04-17T20:48:57.544" v="1124"/>
          <ac:spMkLst>
            <pc:docMk/>
            <pc:sldMk cId="2639078884" sldId="278"/>
            <ac:spMk id="3" creationId="{4FF2FD37-E9A6-42E7-8F3E-3E94C48A003C}"/>
          </ac:spMkLst>
        </pc:spChg>
        <pc:spChg chg="add mod">
          <ac:chgData name="Keshok Sivalingam" userId="ad8b851ef8441b5b" providerId="LiveId" clId="{A30969E9-A8DB-43A8-99EA-7AD6C6662E06}" dt="2019-04-17T20:55:54.381" v="1225" actId="26606"/>
          <ac:spMkLst>
            <pc:docMk/>
            <pc:sldMk cId="2639078884" sldId="278"/>
            <ac:spMk id="4" creationId="{9A998342-5747-4AD6-832A-A15A222536CD}"/>
          </ac:spMkLst>
        </pc:spChg>
        <pc:spChg chg="add del">
          <ac:chgData name="Keshok Sivalingam" userId="ad8b851ef8441b5b" providerId="LiveId" clId="{A30969E9-A8DB-43A8-99EA-7AD6C6662E06}" dt="2019-04-17T22:01:27.985" v="2592"/>
          <ac:spMkLst>
            <pc:docMk/>
            <pc:sldMk cId="2639078884" sldId="278"/>
            <ac:spMk id="9" creationId="{23962611-DFD5-4092-AAFD-559E3DFCE2C9}"/>
          </ac:spMkLst>
        </pc:spChg>
        <pc:picChg chg="add del">
          <ac:chgData name="Keshok Sivalingam" userId="ad8b851ef8441b5b" providerId="LiveId" clId="{A30969E9-A8DB-43A8-99EA-7AD6C6662E06}" dt="2019-04-17T22:01:27.985" v="2592"/>
          <ac:picMkLst>
            <pc:docMk/>
            <pc:sldMk cId="2639078884" sldId="278"/>
            <ac:picMk id="11" creationId="{2270F1FA-0425-408F-9861-80BF5AFB276D}"/>
          </ac:picMkLst>
        </pc:picChg>
      </pc:sldChg>
      <pc:sldChg chg="addSp delSp modSp add mod setBg delDesignElem">
        <pc:chgData name="Keshok Sivalingam" userId="ad8b851ef8441b5b" providerId="LiveId" clId="{A30969E9-A8DB-43A8-99EA-7AD6C6662E06}" dt="2019-04-17T22:01:27.985" v="2592"/>
        <pc:sldMkLst>
          <pc:docMk/>
          <pc:sldMk cId="3554174322" sldId="279"/>
        </pc:sldMkLst>
        <pc:spChg chg="del">
          <ac:chgData name="Keshok Sivalingam" userId="ad8b851ef8441b5b" providerId="LiveId" clId="{A30969E9-A8DB-43A8-99EA-7AD6C6662E06}" dt="2019-04-17T21:03:10.353" v="1227"/>
          <ac:spMkLst>
            <pc:docMk/>
            <pc:sldMk cId="3554174322" sldId="279"/>
            <ac:spMk id="2" creationId="{C33B478C-B1B8-4714-9B23-B6AAF9E594AA}"/>
          </ac:spMkLst>
        </pc:spChg>
        <pc:spChg chg="del">
          <ac:chgData name="Keshok Sivalingam" userId="ad8b851ef8441b5b" providerId="LiveId" clId="{A30969E9-A8DB-43A8-99EA-7AD6C6662E06}" dt="2019-04-17T21:03:10.353" v="1227"/>
          <ac:spMkLst>
            <pc:docMk/>
            <pc:sldMk cId="3554174322" sldId="279"/>
            <ac:spMk id="3" creationId="{44FBC423-E358-4543-AA81-5FFF3658243D}"/>
          </ac:spMkLst>
        </pc:spChg>
        <pc:spChg chg="add mod">
          <ac:chgData name="Keshok Sivalingam" userId="ad8b851ef8441b5b" providerId="LiveId" clId="{A30969E9-A8DB-43A8-99EA-7AD6C6662E06}" dt="2019-04-17T21:35:14.752" v="1975" actId="26606"/>
          <ac:spMkLst>
            <pc:docMk/>
            <pc:sldMk cId="3554174322" sldId="279"/>
            <ac:spMk id="4" creationId="{098F0B66-0812-4341-AAC7-1253188DCF70}"/>
          </ac:spMkLst>
        </pc:spChg>
        <pc:spChg chg="add del mod">
          <ac:chgData name="Keshok Sivalingam" userId="ad8b851ef8441b5b" providerId="LiveId" clId="{A30969E9-A8DB-43A8-99EA-7AD6C6662E06}" dt="2019-04-17T21:04:13.398" v="1257" actId="931"/>
          <ac:spMkLst>
            <pc:docMk/>
            <pc:sldMk cId="3554174322" sldId="279"/>
            <ac:spMk id="5" creationId="{306A029F-8139-4263-9BB6-DBD35B937529}"/>
          </ac:spMkLst>
        </pc:spChg>
        <pc:spChg chg="add del">
          <ac:chgData name="Keshok Sivalingam" userId="ad8b851ef8441b5b" providerId="LiveId" clId="{A30969E9-A8DB-43A8-99EA-7AD6C6662E06}" dt="2019-04-17T22:01:27.985" v="2592"/>
          <ac:spMkLst>
            <pc:docMk/>
            <pc:sldMk cId="3554174322" sldId="279"/>
            <ac:spMk id="12" creationId="{6753252F-4873-4F63-801D-CC719279A7D5}"/>
          </ac:spMkLst>
        </pc:spChg>
        <pc:spChg chg="add del">
          <ac:chgData name="Keshok Sivalingam" userId="ad8b851ef8441b5b" providerId="LiveId" clId="{A30969E9-A8DB-43A8-99EA-7AD6C6662E06}" dt="2019-04-17T22:01:27.985" v="2592"/>
          <ac:spMkLst>
            <pc:docMk/>
            <pc:sldMk cId="3554174322" sldId="279"/>
            <ac:spMk id="14" creationId="{047C8CCB-F95D-4249-92DD-651249D3535A}"/>
          </ac:spMkLst>
        </pc:spChg>
        <pc:picChg chg="add mod">
          <ac:chgData name="Keshok Sivalingam" userId="ad8b851ef8441b5b" providerId="LiveId" clId="{A30969E9-A8DB-43A8-99EA-7AD6C6662E06}" dt="2019-04-17T21:35:14.752" v="1975" actId="26606"/>
          <ac:picMkLst>
            <pc:docMk/>
            <pc:sldMk cId="3554174322" sldId="279"/>
            <ac:picMk id="7" creationId="{DD93F25F-7CAF-4038-A9FF-0F64E707D424}"/>
          </ac:picMkLst>
        </pc:picChg>
      </pc:sldChg>
      <pc:sldChg chg="addSp delSp modSp add mod setBg">
        <pc:chgData name="Keshok Sivalingam" userId="ad8b851ef8441b5b" providerId="LiveId" clId="{A30969E9-A8DB-43A8-99EA-7AD6C6662E06}" dt="2019-04-17T21:57:27.363" v="2567" actId="113"/>
        <pc:sldMkLst>
          <pc:docMk/>
          <pc:sldMk cId="657690990" sldId="280"/>
        </pc:sldMkLst>
        <pc:spChg chg="del">
          <ac:chgData name="Keshok Sivalingam" userId="ad8b851ef8441b5b" providerId="LiveId" clId="{A30969E9-A8DB-43A8-99EA-7AD6C6662E06}" dt="2019-04-17T21:07:38.596" v="1263"/>
          <ac:spMkLst>
            <pc:docMk/>
            <pc:sldMk cId="657690990" sldId="280"/>
            <ac:spMk id="2" creationId="{C6A32D80-3B02-454C-B1B6-C6FB74070C27}"/>
          </ac:spMkLst>
        </pc:spChg>
        <pc:spChg chg="del">
          <ac:chgData name="Keshok Sivalingam" userId="ad8b851ef8441b5b" providerId="LiveId" clId="{A30969E9-A8DB-43A8-99EA-7AD6C6662E06}" dt="2019-04-17T21:07:38.596" v="1263"/>
          <ac:spMkLst>
            <pc:docMk/>
            <pc:sldMk cId="657690990" sldId="280"/>
            <ac:spMk id="3" creationId="{45CC14BA-235A-4DA9-A789-89E9C4D5516B}"/>
          </ac:spMkLst>
        </pc:spChg>
        <pc:spChg chg="add del mod">
          <ac:chgData name="Keshok Sivalingam" userId="ad8b851ef8441b5b" providerId="LiveId" clId="{A30969E9-A8DB-43A8-99EA-7AD6C6662E06}" dt="2019-04-17T21:07:44.995" v="1264"/>
          <ac:spMkLst>
            <pc:docMk/>
            <pc:sldMk cId="657690990" sldId="280"/>
            <ac:spMk id="4" creationId="{33358753-A4AF-454E-9D5E-94C072AFFABE}"/>
          </ac:spMkLst>
        </pc:spChg>
        <pc:spChg chg="add del mod">
          <ac:chgData name="Keshok Sivalingam" userId="ad8b851ef8441b5b" providerId="LiveId" clId="{A30969E9-A8DB-43A8-99EA-7AD6C6662E06}" dt="2019-04-17T21:07:44.995" v="1264"/>
          <ac:spMkLst>
            <pc:docMk/>
            <pc:sldMk cId="657690990" sldId="280"/>
            <ac:spMk id="5" creationId="{1FE533C1-4398-4725-A1B3-8E9D0BDE99B3}"/>
          </ac:spMkLst>
        </pc:spChg>
        <pc:spChg chg="add mod">
          <ac:chgData name="Keshok Sivalingam" userId="ad8b851ef8441b5b" providerId="LiveId" clId="{A30969E9-A8DB-43A8-99EA-7AD6C6662E06}" dt="2019-04-17T21:57:27.363" v="2567" actId="113"/>
          <ac:spMkLst>
            <pc:docMk/>
            <pc:sldMk cId="657690990" sldId="280"/>
            <ac:spMk id="6" creationId="{C2EFC5B9-0572-4ECA-A8E6-82E7D27A4EE9}"/>
          </ac:spMkLst>
        </pc:spChg>
        <pc:spChg chg="add del mod">
          <ac:chgData name="Keshok Sivalingam" userId="ad8b851ef8441b5b" providerId="LiveId" clId="{A30969E9-A8DB-43A8-99EA-7AD6C6662E06}" dt="2019-04-17T21:08:03.391" v="1283" actId="931"/>
          <ac:spMkLst>
            <pc:docMk/>
            <pc:sldMk cId="657690990" sldId="280"/>
            <ac:spMk id="7" creationId="{90FC5914-C3F8-4731-B6A8-354924F9297D}"/>
          </ac:spMkLst>
        </pc:spChg>
        <pc:spChg chg="add del">
          <ac:chgData name="Keshok Sivalingam" userId="ad8b851ef8441b5b" providerId="LiveId" clId="{A30969E9-A8DB-43A8-99EA-7AD6C6662E06}" dt="2019-04-17T21:34:50.656" v="1972" actId="26606"/>
          <ac:spMkLst>
            <pc:docMk/>
            <pc:sldMk cId="657690990" sldId="280"/>
            <ac:spMk id="14" creationId="{4638AA28-7554-4D6E-B147-5B44EE781142}"/>
          </ac:spMkLst>
        </pc:spChg>
        <pc:spChg chg="add del">
          <ac:chgData name="Keshok Sivalingam" userId="ad8b851ef8441b5b" providerId="LiveId" clId="{A30969E9-A8DB-43A8-99EA-7AD6C6662E06}" dt="2019-04-17T21:34:50.656" v="1972" actId="26606"/>
          <ac:spMkLst>
            <pc:docMk/>
            <pc:sldMk cId="657690990" sldId="280"/>
            <ac:spMk id="17" creationId="{3CD9DF72-87A3-404E-A828-84CBF11A8303}"/>
          </ac:spMkLst>
        </pc:spChg>
        <pc:spChg chg="add del">
          <ac:chgData name="Keshok Sivalingam" userId="ad8b851ef8441b5b" providerId="LiveId" clId="{A30969E9-A8DB-43A8-99EA-7AD6C6662E06}" dt="2019-04-17T21:34:59.554" v="1974" actId="26606"/>
          <ac:spMkLst>
            <pc:docMk/>
            <pc:sldMk cId="657690990" sldId="280"/>
            <ac:spMk id="22" creationId="{37C89E4B-3C9F-44B9-8B86-D9E3D112D8EC}"/>
          </ac:spMkLst>
        </pc:spChg>
        <pc:picChg chg="add del mod">
          <ac:chgData name="Keshok Sivalingam" userId="ad8b851ef8441b5b" providerId="LiveId" clId="{A30969E9-A8DB-43A8-99EA-7AD6C6662E06}" dt="2019-04-17T21:34:59.554" v="1974" actId="26606"/>
          <ac:picMkLst>
            <pc:docMk/>
            <pc:sldMk cId="657690990" sldId="280"/>
            <ac:picMk id="9" creationId="{0DE87872-7187-4624-BCBC-1E1693760819}"/>
          </ac:picMkLst>
        </pc:picChg>
        <pc:picChg chg="add del">
          <ac:chgData name="Keshok Sivalingam" userId="ad8b851ef8441b5b" providerId="LiveId" clId="{A30969E9-A8DB-43A8-99EA-7AD6C6662E06}" dt="2019-04-17T21:34:50.656" v="1972" actId="26606"/>
          <ac:picMkLst>
            <pc:docMk/>
            <pc:sldMk cId="657690990" sldId="280"/>
            <ac:picMk id="12" creationId="{0DE87872-7187-4624-BCBC-1E1693760819}"/>
          </ac:picMkLst>
        </pc:picChg>
        <pc:picChg chg="add del">
          <ac:chgData name="Keshok Sivalingam" userId="ad8b851ef8441b5b" providerId="LiveId" clId="{A30969E9-A8DB-43A8-99EA-7AD6C6662E06}" dt="2019-04-17T21:34:59.554" v="1974" actId="26606"/>
          <ac:picMkLst>
            <pc:docMk/>
            <pc:sldMk cId="657690990" sldId="280"/>
            <ac:picMk id="21" creationId="{0DE87872-7187-4624-BCBC-1E1693760819}"/>
          </ac:picMkLst>
        </pc:picChg>
        <pc:cxnChg chg="add del">
          <ac:chgData name="Keshok Sivalingam" userId="ad8b851ef8441b5b" providerId="LiveId" clId="{A30969E9-A8DB-43A8-99EA-7AD6C6662E06}" dt="2019-04-17T21:34:59.554" v="1974" actId="26606"/>
          <ac:cxnSpMkLst>
            <pc:docMk/>
            <pc:sldMk cId="657690990" sldId="280"/>
            <ac:cxnSpMk id="16" creationId="{AA2EAA10-076F-46BD-8F0F-B9A2FB77A85C}"/>
          </ac:cxnSpMkLst>
        </pc:cxnChg>
        <pc:cxnChg chg="add del">
          <ac:chgData name="Keshok Sivalingam" userId="ad8b851ef8441b5b" providerId="LiveId" clId="{A30969E9-A8DB-43A8-99EA-7AD6C6662E06}" dt="2019-04-17T21:34:59.554" v="1974" actId="26606"/>
          <ac:cxnSpMkLst>
            <pc:docMk/>
            <pc:sldMk cId="657690990" sldId="280"/>
            <ac:cxnSpMk id="18" creationId="{D891E407-403B-4764-86C9-33A56D3BCAA3}"/>
          </ac:cxnSpMkLst>
        </pc:cxnChg>
        <pc:cxnChg chg="add del">
          <ac:chgData name="Keshok Sivalingam" userId="ad8b851ef8441b5b" providerId="LiveId" clId="{A30969E9-A8DB-43A8-99EA-7AD6C6662E06}" dt="2019-04-17T21:34:50.656" v="1972" actId="26606"/>
          <ac:cxnSpMkLst>
            <pc:docMk/>
            <pc:sldMk cId="657690990" sldId="280"/>
            <ac:cxnSpMk id="19" creationId="{20E3A342-4D61-4E3F-AF90-1AB42AEB96CC}"/>
          </ac:cxnSpMkLst>
        </pc:cxnChg>
      </pc:sldChg>
      <pc:sldChg chg="addSp delSp modSp add mod setBg setClrOvrMap delDesignElem">
        <pc:chgData name="Keshok Sivalingam" userId="ad8b851ef8441b5b" providerId="LiveId" clId="{A30969E9-A8DB-43A8-99EA-7AD6C6662E06}" dt="2019-04-17T22:01:27.985" v="2592"/>
        <pc:sldMkLst>
          <pc:docMk/>
          <pc:sldMk cId="657797136" sldId="281"/>
        </pc:sldMkLst>
        <pc:spChg chg="del">
          <ac:chgData name="Keshok Sivalingam" userId="ad8b851ef8441b5b" providerId="LiveId" clId="{A30969E9-A8DB-43A8-99EA-7AD6C6662E06}" dt="2019-04-17T21:17:00.960" v="1619"/>
          <ac:spMkLst>
            <pc:docMk/>
            <pc:sldMk cId="657797136" sldId="281"/>
            <ac:spMk id="2" creationId="{BB605FB0-1C90-4BE6-9BE9-A0AAF7264DEB}"/>
          </ac:spMkLst>
        </pc:spChg>
        <pc:spChg chg="del">
          <ac:chgData name="Keshok Sivalingam" userId="ad8b851ef8441b5b" providerId="LiveId" clId="{A30969E9-A8DB-43A8-99EA-7AD6C6662E06}" dt="2019-04-17T21:17:00.960" v="1619"/>
          <ac:spMkLst>
            <pc:docMk/>
            <pc:sldMk cId="657797136" sldId="281"/>
            <ac:spMk id="3" creationId="{F0B64654-1D5C-4859-87EB-E81348EF9405}"/>
          </ac:spMkLst>
        </pc:spChg>
        <pc:spChg chg="add mod">
          <ac:chgData name="Keshok Sivalingam" userId="ad8b851ef8441b5b" providerId="LiveId" clId="{A30969E9-A8DB-43A8-99EA-7AD6C6662E06}" dt="2019-04-17T21:20:23.761" v="1717" actId="26606"/>
          <ac:spMkLst>
            <pc:docMk/>
            <pc:sldMk cId="657797136" sldId="281"/>
            <ac:spMk id="4" creationId="{D06E48CF-7DE0-44FD-BC3C-7D7058636A8C}"/>
          </ac:spMkLst>
        </pc:spChg>
        <pc:spChg chg="add mod">
          <ac:chgData name="Keshok Sivalingam" userId="ad8b851ef8441b5b" providerId="LiveId" clId="{A30969E9-A8DB-43A8-99EA-7AD6C6662E06}" dt="2019-04-17T21:21:39.024" v="1737" actId="20577"/>
          <ac:spMkLst>
            <pc:docMk/>
            <pc:sldMk cId="657797136" sldId="281"/>
            <ac:spMk id="5" creationId="{C9235297-F175-4051-ACEE-DBB608E5DA35}"/>
          </ac:spMkLst>
        </pc:spChg>
        <pc:spChg chg="add del">
          <ac:chgData name="Keshok Sivalingam" userId="ad8b851ef8441b5b" providerId="LiveId" clId="{A30969E9-A8DB-43A8-99EA-7AD6C6662E06}" dt="2019-04-17T22:01:27.985" v="2592"/>
          <ac:spMkLst>
            <pc:docMk/>
            <pc:sldMk cId="657797136" sldId="281"/>
            <ac:spMk id="10" creationId="{6DB7ADBC-26DA-450D-A8BF-E1ACCB46639C}"/>
          </ac:spMkLst>
        </pc:spChg>
        <pc:spChg chg="add del">
          <ac:chgData name="Keshok Sivalingam" userId="ad8b851ef8441b5b" providerId="LiveId" clId="{A30969E9-A8DB-43A8-99EA-7AD6C6662E06}" dt="2019-04-17T22:01:27.985" v="2592"/>
          <ac:spMkLst>
            <pc:docMk/>
            <pc:sldMk cId="657797136" sldId="281"/>
            <ac:spMk id="12" creationId="{5692FB99-428A-4151-9665-80E56EF03D76}"/>
          </ac:spMkLst>
        </pc:spChg>
        <pc:spChg chg="add del">
          <ac:chgData name="Keshok Sivalingam" userId="ad8b851ef8441b5b" providerId="LiveId" clId="{A30969E9-A8DB-43A8-99EA-7AD6C6662E06}" dt="2019-04-17T22:01:27.985" v="2592"/>
          <ac:spMkLst>
            <pc:docMk/>
            <pc:sldMk cId="657797136" sldId="281"/>
            <ac:spMk id="14" creationId="{5E3C0EDB-60D3-4CEF-8B80-C6D01E08DEC2}"/>
          </ac:spMkLst>
        </pc:spChg>
        <pc:spChg chg="add del">
          <ac:chgData name="Keshok Sivalingam" userId="ad8b851ef8441b5b" providerId="LiveId" clId="{A30969E9-A8DB-43A8-99EA-7AD6C6662E06}" dt="2019-04-17T22:01:27.985" v="2592"/>
          <ac:spMkLst>
            <pc:docMk/>
            <pc:sldMk cId="657797136" sldId="281"/>
            <ac:spMk id="16" creationId="{4B306978-A26E-4AC4-9EAA-BD29BD476A4F}"/>
          </ac:spMkLst>
        </pc:spChg>
        <pc:spChg chg="add del">
          <ac:chgData name="Keshok Sivalingam" userId="ad8b851ef8441b5b" providerId="LiveId" clId="{A30969E9-A8DB-43A8-99EA-7AD6C6662E06}" dt="2019-04-17T22:01:27.985" v="2592"/>
          <ac:spMkLst>
            <pc:docMk/>
            <pc:sldMk cId="657797136" sldId="281"/>
            <ac:spMk id="18" creationId="{40C269CE-FB56-4D68-8CFB-1CFD5F350518}"/>
          </ac:spMkLst>
        </pc:spChg>
        <pc:spChg chg="add del">
          <ac:chgData name="Keshok Sivalingam" userId="ad8b851ef8441b5b" providerId="LiveId" clId="{A30969E9-A8DB-43A8-99EA-7AD6C6662E06}" dt="2019-04-17T22:01:27.985" v="2592"/>
          <ac:spMkLst>
            <pc:docMk/>
            <pc:sldMk cId="657797136" sldId="281"/>
            <ac:spMk id="20" creationId="{A6ED7E7F-75F7-4581-A930-C4DEBC2A8419}"/>
          </ac:spMkLst>
        </pc:spChg>
      </pc:sldChg>
      <pc:sldChg chg="addSp delSp modSp add mod setBg delDesignElem">
        <pc:chgData name="Keshok Sivalingam" userId="ad8b851ef8441b5b" providerId="LiveId" clId="{A30969E9-A8DB-43A8-99EA-7AD6C6662E06}" dt="2019-04-17T22:01:27.985" v="2592"/>
        <pc:sldMkLst>
          <pc:docMk/>
          <pc:sldMk cId="2556787777" sldId="282"/>
        </pc:sldMkLst>
        <pc:spChg chg="mod">
          <ac:chgData name="Keshok Sivalingam" userId="ad8b851ef8441b5b" providerId="LiveId" clId="{A30969E9-A8DB-43A8-99EA-7AD6C6662E06}" dt="2019-04-17T21:33:25.123" v="1957" actId="26606"/>
          <ac:spMkLst>
            <pc:docMk/>
            <pc:sldMk cId="2556787777" sldId="282"/>
            <ac:spMk id="2" creationId="{42932EC5-C7B9-46BB-A262-8ED87FB85A8D}"/>
          </ac:spMkLst>
        </pc:spChg>
        <pc:spChg chg="del mod">
          <ac:chgData name="Keshok Sivalingam" userId="ad8b851ef8441b5b" providerId="LiveId" clId="{A30969E9-A8DB-43A8-99EA-7AD6C6662E06}" dt="2019-04-17T21:33:25.123" v="1957" actId="26606"/>
          <ac:spMkLst>
            <pc:docMk/>
            <pc:sldMk cId="2556787777" sldId="282"/>
            <ac:spMk id="3" creationId="{34E1B7A8-BCC2-448B-AB8B-342248B1E77D}"/>
          </ac:spMkLst>
        </pc:spChg>
        <pc:spChg chg="add del">
          <ac:chgData name="Keshok Sivalingam" userId="ad8b851ef8441b5b" providerId="LiveId" clId="{A30969E9-A8DB-43A8-99EA-7AD6C6662E06}" dt="2019-04-17T21:34:15.647" v="1970" actId="26606"/>
          <ac:spMkLst>
            <pc:docMk/>
            <pc:sldMk cId="2556787777" sldId="282"/>
            <ac:spMk id="10" creationId="{08E89D5E-1885-4160-AC77-CC471DD1D0DB}"/>
          </ac:spMkLst>
        </pc:spChg>
        <pc:spChg chg="add del">
          <ac:chgData name="Keshok Sivalingam" userId="ad8b851ef8441b5b" providerId="LiveId" clId="{A30969E9-A8DB-43A8-99EA-7AD6C6662E06}" dt="2019-04-17T22:01:27.985" v="2592"/>
          <ac:spMkLst>
            <pc:docMk/>
            <pc:sldMk cId="2556787777" sldId="282"/>
            <ac:spMk id="17" creationId="{08E89D5E-1885-4160-AC77-CC471DD1D0DB}"/>
          </ac:spMkLst>
        </pc:spChg>
        <pc:graphicFrameChg chg="add mod modGraphic">
          <ac:chgData name="Keshok Sivalingam" userId="ad8b851ef8441b5b" providerId="LiveId" clId="{A30969E9-A8DB-43A8-99EA-7AD6C6662E06}" dt="2019-04-17T21:34:15.647" v="1970" actId="26606"/>
          <ac:graphicFrameMkLst>
            <pc:docMk/>
            <pc:sldMk cId="2556787777" sldId="282"/>
            <ac:graphicFrameMk id="5" creationId="{2BBDD21D-52C4-4AF5-A4A7-4F43D4D2A553}"/>
          </ac:graphicFrameMkLst>
        </pc:graphicFrameChg>
        <pc:cxnChg chg="add del">
          <ac:chgData name="Keshok Sivalingam" userId="ad8b851ef8441b5b" providerId="LiveId" clId="{A30969E9-A8DB-43A8-99EA-7AD6C6662E06}" dt="2019-04-17T21:34:15.647" v="1970" actId="26606"/>
          <ac:cxnSpMkLst>
            <pc:docMk/>
            <pc:sldMk cId="2556787777" sldId="282"/>
            <ac:cxnSpMk id="12" creationId="{550D2BD1-98F9-412D-905B-3A843EF4078B}"/>
          </ac:cxnSpMkLst>
        </pc:cxnChg>
        <pc:cxnChg chg="add del">
          <ac:chgData name="Keshok Sivalingam" userId="ad8b851ef8441b5b" providerId="LiveId" clId="{A30969E9-A8DB-43A8-99EA-7AD6C6662E06}" dt="2019-04-17T22:01:27.985" v="2592"/>
          <ac:cxnSpMkLst>
            <pc:docMk/>
            <pc:sldMk cId="2556787777" sldId="282"/>
            <ac:cxnSpMk id="19" creationId="{550D2BD1-98F9-412D-905B-3A843EF4078B}"/>
          </ac:cxnSpMkLst>
        </pc:cxnChg>
      </pc:sldChg>
      <pc:sldChg chg="addSp delSp modSp add mod setBg setClrOvrMap delDesignElem">
        <pc:chgData name="Keshok Sivalingam" userId="ad8b851ef8441b5b" providerId="LiveId" clId="{A30969E9-A8DB-43A8-99EA-7AD6C6662E06}" dt="2019-04-17T22:01:27.985" v="2592"/>
        <pc:sldMkLst>
          <pc:docMk/>
          <pc:sldMk cId="1742725620" sldId="283"/>
        </pc:sldMkLst>
        <pc:spChg chg="del">
          <ac:chgData name="Keshok Sivalingam" userId="ad8b851ef8441b5b" providerId="LiveId" clId="{A30969E9-A8DB-43A8-99EA-7AD6C6662E06}" dt="2019-04-17T21:44:46.860" v="2126"/>
          <ac:spMkLst>
            <pc:docMk/>
            <pc:sldMk cId="1742725620" sldId="283"/>
            <ac:spMk id="2" creationId="{BC103BA9-259B-4F65-8E2F-193BE3321C83}"/>
          </ac:spMkLst>
        </pc:spChg>
        <pc:spChg chg="del">
          <ac:chgData name="Keshok Sivalingam" userId="ad8b851ef8441b5b" providerId="LiveId" clId="{A30969E9-A8DB-43A8-99EA-7AD6C6662E06}" dt="2019-04-17T21:44:46.860" v="2126"/>
          <ac:spMkLst>
            <pc:docMk/>
            <pc:sldMk cId="1742725620" sldId="283"/>
            <ac:spMk id="3" creationId="{AF7F406D-B62A-4A57-B261-156BC03BC287}"/>
          </ac:spMkLst>
        </pc:spChg>
        <pc:spChg chg="del">
          <ac:chgData name="Keshok Sivalingam" userId="ad8b851ef8441b5b" providerId="LiveId" clId="{A30969E9-A8DB-43A8-99EA-7AD6C6662E06}" dt="2019-04-17T21:44:46.860" v="2126"/>
          <ac:spMkLst>
            <pc:docMk/>
            <pc:sldMk cId="1742725620" sldId="283"/>
            <ac:spMk id="4" creationId="{C664239C-37AE-492A-BBF8-DB549985D81F}"/>
          </ac:spMkLst>
        </pc:spChg>
        <pc:spChg chg="add mod">
          <ac:chgData name="Keshok Sivalingam" userId="ad8b851ef8441b5b" providerId="LiveId" clId="{A30969E9-A8DB-43A8-99EA-7AD6C6662E06}" dt="2019-04-17T21:45:38.090" v="2205" actId="26606"/>
          <ac:spMkLst>
            <pc:docMk/>
            <pc:sldMk cId="1742725620" sldId="283"/>
            <ac:spMk id="5" creationId="{20C55913-1058-40F0-9C80-36619AF4B39F}"/>
          </ac:spMkLst>
        </pc:spChg>
        <pc:spChg chg="add mod">
          <ac:chgData name="Keshok Sivalingam" userId="ad8b851ef8441b5b" providerId="LiveId" clId="{A30969E9-A8DB-43A8-99EA-7AD6C6662E06}" dt="2019-04-17T21:45:38.090" v="2205" actId="26606"/>
          <ac:spMkLst>
            <pc:docMk/>
            <pc:sldMk cId="1742725620" sldId="283"/>
            <ac:spMk id="6" creationId="{268E8EC6-C2A2-4347-950B-D6BF3810F5F6}"/>
          </ac:spMkLst>
        </pc:spChg>
        <pc:spChg chg="add del">
          <ac:chgData name="Keshok Sivalingam" userId="ad8b851ef8441b5b" providerId="LiveId" clId="{A30969E9-A8DB-43A8-99EA-7AD6C6662E06}" dt="2019-04-17T22:01:27.985" v="2592"/>
          <ac:spMkLst>
            <pc:docMk/>
            <pc:sldMk cId="1742725620" sldId="283"/>
            <ac:spMk id="11" creationId="{A495F8E3-5243-4F02-AC53-F05721B35358}"/>
          </ac:spMkLst>
        </pc:spChg>
        <pc:grpChg chg="add del">
          <ac:chgData name="Keshok Sivalingam" userId="ad8b851ef8441b5b" providerId="LiveId" clId="{A30969E9-A8DB-43A8-99EA-7AD6C6662E06}" dt="2019-04-17T22:01:27.985" v="2592"/>
          <ac:grpSpMkLst>
            <pc:docMk/>
            <pc:sldMk cId="1742725620" sldId="283"/>
            <ac:grpSpMk id="13" creationId="{EF79D782-A9ED-4AEE-B67D-DDD6F1CB5260}"/>
          </ac:grpSpMkLst>
        </pc:grpChg>
      </pc:sldChg>
      <pc:sldChg chg="addSp delSp modSp add modAnim">
        <pc:chgData name="Keshok Sivalingam" userId="ad8b851ef8441b5b" providerId="LiveId" clId="{A30969E9-A8DB-43A8-99EA-7AD6C6662E06}" dt="2019-04-17T21:51:19.541" v="2383" actId="20577"/>
        <pc:sldMkLst>
          <pc:docMk/>
          <pc:sldMk cId="2815577419" sldId="284"/>
        </pc:sldMkLst>
        <pc:spChg chg="del">
          <ac:chgData name="Keshok Sivalingam" userId="ad8b851ef8441b5b" providerId="LiveId" clId="{A30969E9-A8DB-43A8-99EA-7AD6C6662E06}" dt="2019-04-17T21:47:20.650" v="2208"/>
          <ac:spMkLst>
            <pc:docMk/>
            <pc:sldMk cId="2815577419" sldId="284"/>
            <ac:spMk id="2" creationId="{8F693262-D20A-498E-9FDA-CE96DA423CE7}"/>
          </ac:spMkLst>
        </pc:spChg>
        <pc:spChg chg="del">
          <ac:chgData name="Keshok Sivalingam" userId="ad8b851ef8441b5b" providerId="LiveId" clId="{A30969E9-A8DB-43A8-99EA-7AD6C6662E06}" dt="2019-04-17T21:47:20.650" v="2208"/>
          <ac:spMkLst>
            <pc:docMk/>
            <pc:sldMk cId="2815577419" sldId="284"/>
            <ac:spMk id="3" creationId="{16696365-D120-48EC-ADC6-0CE73DCBCA94}"/>
          </ac:spMkLst>
        </pc:spChg>
        <pc:spChg chg="add mod">
          <ac:chgData name="Keshok Sivalingam" userId="ad8b851ef8441b5b" providerId="LiveId" clId="{A30969E9-A8DB-43A8-99EA-7AD6C6662E06}" dt="2019-04-17T21:50:56.693" v="2342" actId="113"/>
          <ac:spMkLst>
            <pc:docMk/>
            <pc:sldMk cId="2815577419" sldId="284"/>
            <ac:spMk id="4" creationId="{5067825D-56A1-42C0-878A-F74B9F0D7997}"/>
          </ac:spMkLst>
        </pc:spChg>
        <pc:spChg chg="add del mod">
          <ac:chgData name="Keshok Sivalingam" userId="ad8b851ef8441b5b" providerId="LiveId" clId="{A30969E9-A8DB-43A8-99EA-7AD6C6662E06}" dt="2019-04-17T21:47:42.896" v="2241" actId="478"/>
          <ac:spMkLst>
            <pc:docMk/>
            <pc:sldMk cId="2815577419" sldId="284"/>
            <ac:spMk id="5" creationId="{9AC4AF12-9350-4D81-8DEE-B7D10F7881CE}"/>
          </ac:spMkLst>
        </pc:spChg>
        <pc:spChg chg="mod">
          <ac:chgData name="Keshok Sivalingam" userId="ad8b851ef8441b5b" providerId="LiveId" clId="{A30969E9-A8DB-43A8-99EA-7AD6C6662E06}" dt="2019-04-17T21:51:19.541" v="2383" actId="20577"/>
          <ac:spMkLst>
            <pc:docMk/>
            <pc:sldMk cId="2815577419" sldId="284"/>
            <ac:spMk id="8" creationId="{7609AD68-36AC-4746-9A94-A11519E13086}"/>
          </ac:spMkLst>
        </pc:spChg>
        <pc:spChg chg="mod">
          <ac:chgData name="Keshok Sivalingam" userId="ad8b851ef8441b5b" providerId="LiveId" clId="{A30969E9-A8DB-43A8-99EA-7AD6C6662E06}" dt="2019-04-17T21:49:13.008" v="2264" actId="20577"/>
          <ac:spMkLst>
            <pc:docMk/>
            <pc:sldMk cId="2815577419" sldId="284"/>
            <ac:spMk id="15" creationId="{D403DE52-308A-4402-9390-561E039E54E0}"/>
          </ac:spMkLst>
        </pc:spChg>
        <pc:spChg chg="add mod">
          <ac:chgData name="Keshok Sivalingam" userId="ad8b851ef8441b5b" providerId="LiveId" clId="{A30969E9-A8DB-43A8-99EA-7AD6C6662E06}" dt="2019-04-17T21:50:46.594" v="2340" actId="14100"/>
          <ac:spMkLst>
            <pc:docMk/>
            <pc:sldMk cId="2815577419" sldId="284"/>
            <ac:spMk id="54" creationId="{B4109787-B589-4782-9C06-B526018C2226}"/>
          </ac:spMkLst>
        </pc:spChg>
        <pc:grpChg chg="add mod">
          <ac:chgData name="Keshok Sivalingam" userId="ad8b851ef8441b5b" providerId="LiveId" clId="{A30969E9-A8DB-43A8-99EA-7AD6C6662E06}" dt="2019-04-17T21:49:23.003" v="2272" actId="1076"/>
          <ac:grpSpMkLst>
            <pc:docMk/>
            <pc:sldMk cId="2815577419" sldId="284"/>
            <ac:grpSpMk id="6" creationId="{4F031FF2-0ED1-4936-A9BA-17E102902F15}"/>
          </ac:grpSpMkLst>
        </pc:grpChg>
        <pc:grpChg chg="mod">
          <ac:chgData name="Keshok Sivalingam" userId="ad8b851ef8441b5b" providerId="LiveId" clId="{A30969E9-A8DB-43A8-99EA-7AD6C6662E06}" dt="2019-04-17T21:49:23.003" v="2272" actId="1076"/>
          <ac:grpSpMkLst>
            <pc:docMk/>
            <pc:sldMk cId="2815577419" sldId="284"/>
            <ac:grpSpMk id="9" creationId="{73F8D3A6-F12A-447D-8D5E-BC19E268539B}"/>
          </ac:grpSpMkLst>
        </pc:grpChg>
        <pc:grpChg chg="mod">
          <ac:chgData name="Keshok Sivalingam" userId="ad8b851ef8441b5b" providerId="LiveId" clId="{A30969E9-A8DB-43A8-99EA-7AD6C6662E06}" dt="2019-04-17T21:49:23.003" v="2272" actId="1076"/>
          <ac:grpSpMkLst>
            <pc:docMk/>
            <pc:sldMk cId="2815577419" sldId="284"/>
            <ac:grpSpMk id="10" creationId="{4A326748-C730-48A2-974E-C68CCF47B019}"/>
          </ac:grpSpMkLst>
        </pc:grpChg>
        <pc:grpChg chg="mod">
          <ac:chgData name="Keshok Sivalingam" userId="ad8b851ef8441b5b" providerId="LiveId" clId="{A30969E9-A8DB-43A8-99EA-7AD6C6662E06}" dt="2019-04-17T21:49:23.003" v="2272" actId="1076"/>
          <ac:grpSpMkLst>
            <pc:docMk/>
            <pc:sldMk cId="2815577419" sldId="284"/>
            <ac:grpSpMk id="11" creationId="{4B2EC36B-A521-4B2A-9204-B783B65E61DC}"/>
          </ac:grpSpMkLst>
        </pc:grpChg>
        <pc:grpChg chg="mod">
          <ac:chgData name="Keshok Sivalingam" userId="ad8b851ef8441b5b" providerId="LiveId" clId="{A30969E9-A8DB-43A8-99EA-7AD6C6662E06}" dt="2019-04-17T21:49:23.003" v="2272" actId="1076"/>
          <ac:grpSpMkLst>
            <pc:docMk/>
            <pc:sldMk cId="2815577419" sldId="284"/>
            <ac:grpSpMk id="13" creationId="{8F4AA4FC-1562-4CB8-B9DD-78C1D25F0303}"/>
          </ac:grpSpMkLst>
        </pc:grpChg>
        <pc:grpChg chg="mod">
          <ac:chgData name="Keshok Sivalingam" userId="ad8b851ef8441b5b" providerId="LiveId" clId="{A30969E9-A8DB-43A8-99EA-7AD6C6662E06}" dt="2019-04-17T21:49:23.003" v="2272" actId="1076"/>
          <ac:grpSpMkLst>
            <pc:docMk/>
            <pc:sldMk cId="2815577419" sldId="284"/>
            <ac:grpSpMk id="14" creationId="{20F9EBA9-37A6-436E-A1DE-82EF4C8ABF4C}"/>
          </ac:grpSpMkLst>
        </pc:grpChg>
        <pc:grpChg chg="mod">
          <ac:chgData name="Keshok Sivalingam" userId="ad8b851ef8441b5b" providerId="LiveId" clId="{A30969E9-A8DB-43A8-99EA-7AD6C6662E06}" dt="2019-04-17T21:49:23.003" v="2272" actId="1076"/>
          <ac:grpSpMkLst>
            <pc:docMk/>
            <pc:sldMk cId="2815577419" sldId="284"/>
            <ac:grpSpMk id="16" creationId="{ECFD8CCE-ED11-4BE1-B3F7-DC1D89621222}"/>
          </ac:grpSpMkLst>
        </pc:grpChg>
        <pc:grpChg chg="mod">
          <ac:chgData name="Keshok Sivalingam" userId="ad8b851ef8441b5b" providerId="LiveId" clId="{A30969E9-A8DB-43A8-99EA-7AD6C6662E06}" dt="2019-04-17T21:49:23.003" v="2272" actId="1076"/>
          <ac:grpSpMkLst>
            <pc:docMk/>
            <pc:sldMk cId="2815577419" sldId="284"/>
            <ac:grpSpMk id="20" creationId="{D59659A1-942A-46D5-8C5B-58D5D8A5E497}"/>
          </ac:grpSpMkLst>
        </pc:grpChg>
        <pc:grpChg chg="add del mod">
          <ac:chgData name="Keshok Sivalingam" userId="ad8b851ef8441b5b" providerId="LiveId" clId="{A30969E9-A8DB-43A8-99EA-7AD6C6662E06}" dt="2019-04-17T21:49:15.913" v="2270" actId="478"/>
          <ac:grpSpMkLst>
            <pc:docMk/>
            <pc:sldMk cId="2815577419" sldId="284"/>
            <ac:grpSpMk id="35" creationId="{0F5B3523-CBC5-4678-A46C-4660FC3AC447}"/>
          </ac:grpSpMkLst>
        </pc:grpChg>
        <pc:grpChg chg="mod">
          <ac:chgData name="Keshok Sivalingam" userId="ad8b851ef8441b5b" providerId="LiveId" clId="{A30969E9-A8DB-43A8-99EA-7AD6C6662E06}" dt="2019-04-17T21:49:14.475" v="2267"/>
          <ac:grpSpMkLst>
            <pc:docMk/>
            <pc:sldMk cId="2815577419" sldId="284"/>
            <ac:grpSpMk id="38" creationId="{37742795-DDA5-4D0B-9135-2C76D8EEDF92}"/>
          </ac:grpSpMkLst>
        </pc:grpChg>
        <pc:grpChg chg="mod">
          <ac:chgData name="Keshok Sivalingam" userId="ad8b851ef8441b5b" providerId="LiveId" clId="{A30969E9-A8DB-43A8-99EA-7AD6C6662E06}" dt="2019-04-17T21:49:14.475" v="2267"/>
          <ac:grpSpMkLst>
            <pc:docMk/>
            <pc:sldMk cId="2815577419" sldId="284"/>
            <ac:grpSpMk id="39" creationId="{81CF3822-3D53-4674-8914-C6F254E17334}"/>
          </ac:grpSpMkLst>
        </pc:grpChg>
        <pc:grpChg chg="mod">
          <ac:chgData name="Keshok Sivalingam" userId="ad8b851ef8441b5b" providerId="LiveId" clId="{A30969E9-A8DB-43A8-99EA-7AD6C6662E06}" dt="2019-04-17T21:49:14.475" v="2267"/>
          <ac:grpSpMkLst>
            <pc:docMk/>
            <pc:sldMk cId="2815577419" sldId="284"/>
            <ac:grpSpMk id="41" creationId="{7B14FCF6-B7C2-4A85-BCC9-4D9324249531}"/>
          </ac:grpSpMkLst>
        </pc:grpChg>
        <pc:grpChg chg="mod">
          <ac:chgData name="Keshok Sivalingam" userId="ad8b851ef8441b5b" providerId="LiveId" clId="{A30969E9-A8DB-43A8-99EA-7AD6C6662E06}" dt="2019-04-17T21:49:14.475" v="2267"/>
          <ac:grpSpMkLst>
            <pc:docMk/>
            <pc:sldMk cId="2815577419" sldId="284"/>
            <ac:grpSpMk id="42" creationId="{93452A44-BEA2-417F-9A7D-097929691DC5}"/>
          </ac:grpSpMkLst>
        </pc:grpChg>
        <pc:grpChg chg="mod">
          <ac:chgData name="Keshok Sivalingam" userId="ad8b851ef8441b5b" providerId="LiveId" clId="{A30969E9-A8DB-43A8-99EA-7AD6C6662E06}" dt="2019-04-17T21:49:14.475" v="2267"/>
          <ac:grpSpMkLst>
            <pc:docMk/>
            <pc:sldMk cId="2815577419" sldId="284"/>
            <ac:grpSpMk id="43" creationId="{46CCA698-5C87-414D-BADD-A57CB6B91931}"/>
          </ac:grpSpMkLst>
        </pc:grpChg>
      </pc:sldChg>
      <pc:sldChg chg="modSp add del">
        <pc:chgData name="Keshok Sivalingam" userId="ad8b851ef8441b5b" providerId="LiveId" clId="{A30969E9-A8DB-43A8-99EA-7AD6C6662E06}" dt="2019-04-17T21:56:03.245" v="2559" actId="2696"/>
        <pc:sldMkLst>
          <pc:docMk/>
          <pc:sldMk cId="1363443598" sldId="285"/>
        </pc:sldMkLst>
        <pc:spChg chg="mod">
          <ac:chgData name="Keshok Sivalingam" userId="ad8b851ef8441b5b" providerId="LiveId" clId="{A30969E9-A8DB-43A8-99EA-7AD6C6662E06}" dt="2019-04-17T21:55:31.997" v="2523" actId="20577"/>
          <ac:spMkLst>
            <pc:docMk/>
            <pc:sldMk cId="1363443598" sldId="285"/>
            <ac:spMk id="2" creationId="{D893EE15-CFEE-42FA-8A49-2A6D2084F5D8}"/>
          </ac:spMkLst>
        </pc:spChg>
        <pc:spChg chg="mod">
          <ac:chgData name="Keshok Sivalingam" userId="ad8b851ef8441b5b" providerId="LiveId" clId="{A30969E9-A8DB-43A8-99EA-7AD6C6662E06}" dt="2019-04-17T21:55:37.294" v="2534" actId="20577"/>
          <ac:spMkLst>
            <pc:docMk/>
            <pc:sldMk cId="1363443598" sldId="285"/>
            <ac:spMk id="3" creationId="{7580F2D4-ABDA-4185-9D00-297DEBD234E7}"/>
          </ac:spMkLst>
        </pc:spChg>
        <pc:spChg chg="mod">
          <ac:chgData name="Keshok Sivalingam" userId="ad8b851ef8441b5b" providerId="LiveId" clId="{A30969E9-A8DB-43A8-99EA-7AD6C6662E06}" dt="2019-04-17T21:55:50.391" v="2551" actId="20577"/>
          <ac:spMkLst>
            <pc:docMk/>
            <pc:sldMk cId="1363443598" sldId="285"/>
            <ac:spMk id="4" creationId="{F40D5529-9C9D-4990-9134-CB4E31207792}"/>
          </ac:spMkLst>
        </pc:spChg>
        <pc:spChg chg="mod">
          <ac:chgData name="Keshok Sivalingam" userId="ad8b851ef8441b5b" providerId="LiveId" clId="{A30969E9-A8DB-43A8-99EA-7AD6C6662E06}" dt="2019-04-17T21:55:44.958" v="2544" actId="20577"/>
          <ac:spMkLst>
            <pc:docMk/>
            <pc:sldMk cId="1363443598" sldId="285"/>
            <ac:spMk id="5" creationId="{D6A2A400-9480-42E2-A700-B64FA2CAD7FD}"/>
          </ac:spMkLst>
        </pc:spChg>
        <pc:spChg chg="mod">
          <ac:chgData name="Keshok Sivalingam" userId="ad8b851ef8441b5b" providerId="LiveId" clId="{A30969E9-A8DB-43A8-99EA-7AD6C6662E06}" dt="2019-04-17T21:55:53.399" v="2558" actId="20577"/>
          <ac:spMkLst>
            <pc:docMk/>
            <pc:sldMk cId="1363443598" sldId="285"/>
            <ac:spMk id="6" creationId="{6211B2B8-3BE2-4BBD-B0E5-CCE92E042ECE}"/>
          </ac:spMkLst>
        </pc:spChg>
      </pc:sldChg>
      <pc:sldMasterChg chg="setBg modSldLayout">
        <pc:chgData name="Keshok Sivalingam" userId="ad8b851ef8441b5b" providerId="LiveId" clId="{A30969E9-A8DB-43A8-99EA-7AD6C6662E06}" dt="2019-04-17T20:09:05.714" v="676"/>
        <pc:sldMasterMkLst>
          <pc:docMk/>
          <pc:sldMasterMk cId="3682874401" sldId="2147483648"/>
        </pc:sldMasterMkLst>
        <pc:sldLayoutChg chg="setBg">
          <pc:chgData name="Keshok Sivalingam" userId="ad8b851ef8441b5b" providerId="LiveId" clId="{A30969E9-A8DB-43A8-99EA-7AD6C6662E06}" dt="2019-04-17T20:09:05.714" v="676"/>
          <pc:sldLayoutMkLst>
            <pc:docMk/>
            <pc:sldMasterMk cId="3682874401" sldId="2147483648"/>
            <pc:sldLayoutMk cId="2202552145" sldId="2147483649"/>
          </pc:sldLayoutMkLst>
        </pc:sldLayoutChg>
        <pc:sldLayoutChg chg="setBg">
          <pc:chgData name="Keshok Sivalingam" userId="ad8b851ef8441b5b" providerId="LiveId" clId="{A30969E9-A8DB-43A8-99EA-7AD6C6662E06}" dt="2019-04-17T20:09:05.714" v="676"/>
          <pc:sldLayoutMkLst>
            <pc:docMk/>
            <pc:sldMasterMk cId="3682874401" sldId="2147483648"/>
            <pc:sldLayoutMk cId="3398572570" sldId="2147483650"/>
          </pc:sldLayoutMkLst>
        </pc:sldLayoutChg>
        <pc:sldLayoutChg chg="setBg">
          <pc:chgData name="Keshok Sivalingam" userId="ad8b851ef8441b5b" providerId="LiveId" clId="{A30969E9-A8DB-43A8-99EA-7AD6C6662E06}" dt="2019-04-17T20:09:05.714" v="676"/>
          <pc:sldLayoutMkLst>
            <pc:docMk/>
            <pc:sldMasterMk cId="3682874401" sldId="2147483648"/>
            <pc:sldLayoutMk cId="3127692611" sldId="2147483651"/>
          </pc:sldLayoutMkLst>
        </pc:sldLayoutChg>
        <pc:sldLayoutChg chg="setBg">
          <pc:chgData name="Keshok Sivalingam" userId="ad8b851ef8441b5b" providerId="LiveId" clId="{A30969E9-A8DB-43A8-99EA-7AD6C6662E06}" dt="2019-04-17T20:09:05.714" v="676"/>
          <pc:sldLayoutMkLst>
            <pc:docMk/>
            <pc:sldMasterMk cId="3682874401" sldId="2147483648"/>
            <pc:sldLayoutMk cId="3388417343" sldId="2147483652"/>
          </pc:sldLayoutMkLst>
        </pc:sldLayoutChg>
        <pc:sldLayoutChg chg="setBg">
          <pc:chgData name="Keshok Sivalingam" userId="ad8b851ef8441b5b" providerId="LiveId" clId="{A30969E9-A8DB-43A8-99EA-7AD6C6662E06}" dt="2019-04-17T20:09:05.714" v="676"/>
          <pc:sldLayoutMkLst>
            <pc:docMk/>
            <pc:sldMasterMk cId="3682874401" sldId="2147483648"/>
            <pc:sldLayoutMk cId="713686999" sldId="2147483653"/>
          </pc:sldLayoutMkLst>
        </pc:sldLayoutChg>
        <pc:sldLayoutChg chg="setBg">
          <pc:chgData name="Keshok Sivalingam" userId="ad8b851ef8441b5b" providerId="LiveId" clId="{A30969E9-A8DB-43A8-99EA-7AD6C6662E06}" dt="2019-04-17T20:09:05.714" v="676"/>
          <pc:sldLayoutMkLst>
            <pc:docMk/>
            <pc:sldMasterMk cId="3682874401" sldId="2147483648"/>
            <pc:sldLayoutMk cId="4134835196" sldId="2147483654"/>
          </pc:sldLayoutMkLst>
        </pc:sldLayoutChg>
        <pc:sldLayoutChg chg="setBg">
          <pc:chgData name="Keshok Sivalingam" userId="ad8b851ef8441b5b" providerId="LiveId" clId="{A30969E9-A8DB-43A8-99EA-7AD6C6662E06}" dt="2019-04-17T20:09:05.714" v="676"/>
          <pc:sldLayoutMkLst>
            <pc:docMk/>
            <pc:sldMasterMk cId="3682874401" sldId="2147483648"/>
            <pc:sldLayoutMk cId="3823614118" sldId="2147483655"/>
          </pc:sldLayoutMkLst>
        </pc:sldLayoutChg>
        <pc:sldLayoutChg chg="setBg">
          <pc:chgData name="Keshok Sivalingam" userId="ad8b851ef8441b5b" providerId="LiveId" clId="{A30969E9-A8DB-43A8-99EA-7AD6C6662E06}" dt="2019-04-17T20:09:05.714" v="676"/>
          <pc:sldLayoutMkLst>
            <pc:docMk/>
            <pc:sldMasterMk cId="3682874401" sldId="2147483648"/>
            <pc:sldLayoutMk cId="1404928107" sldId="2147483656"/>
          </pc:sldLayoutMkLst>
        </pc:sldLayoutChg>
        <pc:sldLayoutChg chg="setBg">
          <pc:chgData name="Keshok Sivalingam" userId="ad8b851ef8441b5b" providerId="LiveId" clId="{A30969E9-A8DB-43A8-99EA-7AD6C6662E06}" dt="2019-04-17T20:09:05.714" v="676"/>
          <pc:sldLayoutMkLst>
            <pc:docMk/>
            <pc:sldMasterMk cId="3682874401" sldId="2147483648"/>
            <pc:sldLayoutMk cId="3086254200" sldId="2147483657"/>
          </pc:sldLayoutMkLst>
        </pc:sldLayoutChg>
        <pc:sldLayoutChg chg="setBg">
          <pc:chgData name="Keshok Sivalingam" userId="ad8b851ef8441b5b" providerId="LiveId" clId="{A30969E9-A8DB-43A8-99EA-7AD6C6662E06}" dt="2019-04-17T20:09:05.714" v="676"/>
          <pc:sldLayoutMkLst>
            <pc:docMk/>
            <pc:sldMasterMk cId="3682874401" sldId="2147483648"/>
            <pc:sldLayoutMk cId="2268921609" sldId="2147483658"/>
          </pc:sldLayoutMkLst>
        </pc:sldLayoutChg>
        <pc:sldLayoutChg chg="setBg">
          <pc:chgData name="Keshok Sivalingam" userId="ad8b851ef8441b5b" providerId="LiveId" clId="{A30969E9-A8DB-43A8-99EA-7AD6C6662E06}" dt="2019-04-17T20:09:05.714" v="676"/>
          <pc:sldLayoutMkLst>
            <pc:docMk/>
            <pc:sldMasterMk cId="3682874401" sldId="2147483648"/>
            <pc:sldLayoutMk cId="3856015585" sldId="2147483659"/>
          </pc:sldLayoutMkLst>
        </pc:sldLayoutChg>
      </pc:sldMasterChg>
    </pc:docChg>
  </pc:docChgLst>
</pc:chgInfo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7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image" Target="../media/image35.svg"/><Relationship Id="rId1" Type="http://schemas.openxmlformats.org/officeDocument/2006/relationships/image" Target="../media/image29.png"/><Relationship Id="rId6" Type="http://schemas.openxmlformats.org/officeDocument/2006/relationships/image" Target="../media/image39.svg"/><Relationship Id="rId5" Type="http://schemas.openxmlformats.org/officeDocument/2006/relationships/image" Target="../media/image31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33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7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image" Target="../media/image35.svg"/><Relationship Id="rId1" Type="http://schemas.openxmlformats.org/officeDocument/2006/relationships/image" Target="../media/image29.png"/><Relationship Id="rId6" Type="http://schemas.openxmlformats.org/officeDocument/2006/relationships/image" Target="../media/image39.svg"/><Relationship Id="rId5" Type="http://schemas.openxmlformats.org/officeDocument/2006/relationships/image" Target="../media/image31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3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7A274D-0588-4F27-9A10-4C73A04F760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ADFDA11-F875-4C2D-8871-5F0BE6AB4A51}">
      <dgm:prSet/>
      <dgm:spPr/>
      <dgm:t>
        <a:bodyPr/>
        <a:lstStyle/>
        <a:p>
          <a:r>
            <a:rPr lang="en-CA"/>
            <a:t>Game Overview</a:t>
          </a:r>
          <a:endParaRPr lang="en-US"/>
        </a:p>
      </dgm:t>
    </dgm:pt>
    <dgm:pt modelId="{D6421353-773F-4886-B4C1-C812727EA954}" type="parTrans" cxnId="{80D35994-BE59-406F-98C2-2B7EA4882C82}">
      <dgm:prSet/>
      <dgm:spPr/>
      <dgm:t>
        <a:bodyPr/>
        <a:lstStyle/>
        <a:p>
          <a:endParaRPr lang="en-US"/>
        </a:p>
      </dgm:t>
    </dgm:pt>
    <dgm:pt modelId="{E33B19F6-EC3E-4E16-832C-2DF4F672E35E}" type="sibTrans" cxnId="{80D35994-BE59-406F-98C2-2B7EA4882C82}">
      <dgm:prSet/>
      <dgm:spPr/>
      <dgm:t>
        <a:bodyPr/>
        <a:lstStyle/>
        <a:p>
          <a:endParaRPr lang="en-US"/>
        </a:p>
      </dgm:t>
    </dgm:pt>
    <dgm:pt modelId="{B87033C7-A393-456D-A1D5-E0F6D9EC125B}">
      <dgm:prSet/>
      <dgm:spPr/>
      <dgm:t>
        <a:bodyPr/>
        <a:lstStyle/>
        <a:p>
          <a:r>
            <a:rPr lang="en-CA"/>
            <a:t>Planning</a:t>
          </a:r>
          <a:endParaRPr lang="en-US"/>
        </a:p>
      </dgm:t>
    </dgm:pt>
    <dgm:pt modelId="{DA96D2AA-BD75-48FB-983D-A2E113405526}" type="parTrans" cxnId="{91CD3815-B4B2-4F3D-B657-C961075796AD}">
      <dgm:prSet/>
      <dgm:spPr/>
      <dgm:t>
        <a:bodyPr/>
        <a:lstStyle/>
        <a:p>
          <a:endParaRPr lang="en-US"/>
        </a:p>
      </dgm:t>
    </dgm:pt>
    <dgm:pt modelId="{F228C9F1-4035-409A-BD11-AD31D0F0B2BB}" type="sibTrans" cxnId="{91CD3815-B4B2-4F3D-B657-C961075796AD}">
      <dgm:prSet/>
      <dgm:spPr/>
      <dgm:t>
        <a:bodyPr/>
        <a:lstStyle/>
        <a:p>
          <a:endParaRPr lang="en-US"/>
        </a:p>
      </dgm:t>
    </dgm:pt>
    <dgm:pt modelId="{7C51FFD8-3395-43F8-BCA5-F1B52B66E1C3}">
      <dgm:prSet/>
      <dgm:spPr/>
      <dgm:t>
        <a:bodyPr/>
        <a:lstStyle/>
        <a:p>
          <a:r>
            <a:rPr lang="en-CA"/>
            <a:t>Game Instructions</a:t>
          </a:r>
          <a:endParaRPr lang="en-US"/>
        </a:p>
      </dgm:t>
    </dgm:pt>
    <dgm:pt modelId="{953C7C42-1A59-4F81-9239-9852D90E1F30}" type="parTrans" cxnId="{A32553D7-FDF7-46DE-9039-67A975578A47}">
      <dgm:prSet/>
      <dgm:spPr/>
      <dgm:t>
        <a:bodyPr/>
        <a:lstStyle/>
        <a:p>
          <a:endParaRPr lang="en-US"/>
        </a:p>
      </dgm:t>
    </dgm:pt>
    <dgm:pt modelId="{AC100EE3-5000-4867-AE09-61DB2351267A}" type="sibTrans" cxnId="{A32553D7-FDF7-46DE-9039-67A975578A47}">
      <dgm:prSet/>
      <dgm:spPr/>
      <dgm:t>
        <a:bodyPr/>
        <a:lstStyle/>
        <a:p>
          <a:endParaRPr lang="en-US"/>
        </a:p>
      </dgm:t>
    </dgm:pt>
    <dgm:pt modelId="{AC19EE74-7F21-4A02-A344-5051E4A82DCC}">
      <dgm:prSet/>
      <dgm:spPr/>
      <dgm:t>
        <a:bodyPr/>
        <a:lstStyle/>
        <a:p>
          <a:r>
            <a:rPr lang="en-CA"/>
            <a:t>Game Demonstration</a:t>
          </a:r>
          <a:endParaRPr lang="en-US"/>
        </a:p>
      </dgm:t>
    </dgm:pt>
    <dgm:pt modelId="{1ACFD9E2-D1B8-4738-ACBC-744F15BC74A5}" type="parTrans" cxnId="{BD530A27-88DD-4015-BF7E-905AC9DBFD9F}">
      <dgm:prSet/>
      <dgm:spPr/>
      <dgm:t>
        <a:bodyPr/>
        <a:lstStyle/>
        <a:p>
          <a:endParaRPr lang="en-US"/>
        </a:p>
      </dgm:t>
    </dgm:pt>
    <dgm:pt modelId="{CB3B8D3A-FB11-4672-B6DD-21DEDF72B921}" type="sibTrans" cxnId="{BD530A27-88DD-4015-BF7E-905AC9DBFD9F}">
      <dgm:prSet/>
      <dgm:spPr/>
      <dgm:t>
        <a:bodyPr/>
        <a:lstStyle/>
        <a:p>
          <a:endParaRPr lang="en-US"/>
        </a:p>
      </dgm:t>
    </dgm:pt>
    <dgm:pt modelId="{D7981598-2203-4D63-B041-70F43B62949F}">
      <dgm:prSet/>
      <dgm:spPr/>
      <dgm:t>
        <a:bodyPr/>
        <a:lstStyle/>
        <a:p>
          <a:r>
            <a:rPr lang="en-CA"/>
            <a:t>Lessons Learned</a:t>
          </a:r>
          <a:endParaRPr lang="en-US"/>
        </a:p>
      </dgm:t>
    </dgm:pt>
    <dgm:pt modelId="{E170E43B-8736-48E9-8463-F9798D0052C5}" type="parTrans" cxnId="{9DBCCCA4-4878-46FD-8C7A-9F1A83B15798}">
      <dgm:prSet/>
      <dgm:spPr/>
      <dgm:t>
        <a:bodyPr/>
        <a:lstStyle/>
        <a:p>
          <a:endParaRPr lang="en-US"/>
        </a:p>
      </dgm:t>
    </dgm:pt>
    <dgm:pt modelId="{EE90FAA6-3837-4557-9325-A90845F2CB30}" type="sibTrans" cxnId="{9DBCCCA4-4878-46FD-8C7A-9F1A83B15798}">
      <dgm:prSet/>
      <dgm:spPr/>
      <dgm:t>
        <a:bodyPr/>
        <a:lstStyle/>
        <a:p>
          <a:endParaRPr lang="en-US"/>
        </a:p>
      </dgm:t>
    </dgm:pt>
    <dgm:pt modelId="{46C8B8AF-2E3F-426F-A9E2-A732F54B62BF}">
      <dgm:prSet/>
      <dgm:spPr/>
      <dgm:t>
        <a:bodyPr/>
        <a:lstStyle/>
        <a:p>
          <a:r>
            <a:rPr lang="en-CA"/>
            <a:t>Future Possibilities</a:t>
          </a:r>
          <a:endParaRPr lang="en-US"/>
        </a:p>
      </dgm:t>
    </dgm:pt>
    <dgm:pt modelId="{A6A6ED42-D82D-46FF-9890-CFA322693F8D}" type="parTrans" cxnId="{4E9CF1B3-6B94-4070-AF4C-A03136986561}">
      <dgm:prSet/>
      <dgm:spPr/>
      <dgm:t>
        <a:bodyPr/>
        <a:lstStyle/>
        <a:p>
          <a:endParaRPr lang="en-US"/>
        </a:p>
      </dgm:t>
    </dgm:pt>
    <dgm:pt modelId="{1AFD5CE0-38FB-4471-8F7E-A12A99A5FD83}" type="sibTrans" cxnId="{4E9CF1B3-6B94-4070-AF4C-A03136986561}">
      <dgm:prSet/>
      <dgm:spPr/>
      <dgm:t>
        <a:bodyPr/>
        <a:lstStyle/>
        <a:p>
          <a:endParaRPr lang="en-US"/>
        </a:p>
      </dgm:t>
    </dgm:pt>
    <dgm:pt modelId="{F7526002-4D92-4CCA-AAF2-06716D19ACBC}" type="pres">
      <dgm:prSet presAssocID="{6F7A274D-0588-4F27-9A10-4C73A04F760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AF1B8B0-778B-4A4E-8051-40FD8E2BF639}" type="pres">
      <dgm:prSet presAssocID="{4ADFDA11-F875-4C2D-8871-5F0BE6AB4A51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DD4C2B-DF8A-4B3D-8CF5-181B7DDD8570}" type="pres">
      <dgm:prSet presAssocID="{E33B19F6-EC3E-4E16-832C-2DF4F672E35E}" presName="spacer" presStyleCnt="0"/>
      <dgm:spPr/>
    </dgm:pt>
    <dgm:pt modelId="{3E403C6E-0AAB-43B1-8FC4-4BC0C75D314C}" type="pres">
      <dgm:prSet presAssocID="{B87033C7-A393-456D-A1D5-E0F6D9EC125B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DD101E-00D3-441B-BBBC-E5CDBA916C55}" type="pres">
      <dgm:prSet presAssocID="{F228C9F1-4035-409A-BD11-AD31D0F0B2BB}" presName="spacer" presStyleCnt="0"/>
      <dgm:spPr/>
    </dgm:pt>
    <dgm:pt modelId="{B5E6F2D2-EC8C-4F2F-834F-9ED3E7BAA2DD}" type="pres">
      <dgm:prSet presAssocID="{7C51FFD8-3395-43F8-BCA5-F1B52B66E1C3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98BC02-9E06-4D0E-AC3B-7C586602E452}" type="pres">
      <dgm:prSet presAssocID="{AC100EE3-5000-4867-AE09-61DB2351267A}" presName="spacer" presStyleCnt="0"/>
      <dgm:spPr/>
    </dgm:pt>
    <dgm:pt modelId="{0D8B1691-BD63-484C-AF6D-003EE12E06F0}" type="pres">
      <dgm:prSet presAssocID="{AC19EE74-7F21-4A02-A344-5051E4A82DCC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B49110-4632-4D7A-8292-1A5264577551}" type="pres">
      <dgm:prSet presAssocID="{CB3B8D3A-FB11-4672-B6DD-21DEDF72B921}" presName="spacer" presStyleCnt="0"/>
      <dgm:spPr/>
    </dgm:pt>
    <dgm:pt modelId="{4FC92D8F-14ED-479A-8F20-D460E385FE74}" type="pres">
      <dgm:prSet presAssocID="{D7981598-2203-4D63-B041-70F43B62949F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4B3621-4570-4621-858C-435FD609DCEC}" type="pres">
      <dgm:prSet presAssocID="{EE90FAA6-3837-4557-9325-A90845F2CB30}" presName="spacer" presStyleCnt="0"/>
      <dgm:spPr/>
    </dgm:pt>
    <dgm:pt modelId="{AE183731-B33D-47B6-B36E-AFC6866E5BE4}" type="pres">
      <dgm:prSet presAssocID="{46C8B8AF-2E3F-426F-A9E2-A732F54B62BF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D530A27-88DD-4015-BF7E-905AC9DBFD9F}" srcId="{6F7A274D-0588-4F27-9A10-4C73A04F7608}" destId="{AC19EE74-7F21-4A02-A344-5051E4A82DCC}" srcOrd="3" destOrd="0" parTransId="{1ACFD9E2-D1B8-4738-ACBC-744F15BC74A5}" sibTransId="{CB3B8D3A-FB11-4672-B6DD-21DEDF72B921}"/>
    <dgm:cxn modelId="{B7F68944-722F-4B5C-909D-E0BEA09F4C17}" type="presOf" srcId="{D7981598-2203-4D63-B041-70F43B62949F}" destId="{4FC92D8F-14ED-479A-8F20-D460E385FE74}" srcOrd="0" destOrd="0" presId="urn:microsoft.com/office/officeart/2005/8/layout/vList2"/>
    <dgm:cxn modelId="{80D35994-BE59-406F-98C2-2B7EA4882C82}" srcId="{6F7A274D-0588-4F27-9A10-4C73A04F7608}" destId="{4ADFDA11-F875-4C2D-8871-5F0BE6AB4A51}" srcOrd="0" destOrd="0" parTransId="{D6421353-773F-4886-B4C1-C812727EA954}" sibTransId="{E33B19F6-EC3E-4E16-832C-2DF4F672E35E}"/>
    <dgm:cxn modelId="{903DDD18-49C4-4DB6-B318-D2F777BC8CB8}" type="presOf" srcId="{AC19EE74-7F21-4A02-A344-5051E4A82DCC}" destId="{0D8B1691-BD63-484C-AF6D-003EE12E06F0}" srcOrd="0" destOrd="0" presId="urn:microsoft.com/office/officeart/2005/8/layout/vList2"/>
    <dgm:cxn modelId="{A32553D7-FDF7-46DE-9039-67A975578A47}" srcId="{6F7A274D-0588-4F27-9A10-4C73A04F7608}" destId="{7C51FFD8-3395-43F8-BCA5-F1B52B66E1C3}" srcOrd="2" destOrd="0" parTransId="{953C7C42-1A59-4F81-9239-9852D90E1F30}" sibTransId="{AC100EE3-5000-4867-AE09-61DB2351267A}"/>
    <dgm:cxn modelId="{8EFE03E3-DF46-4D8B-A9BC-F627C6DFE25D}" type="presOf" srcId="{B87033C7-A393-456D-A1D5-E0F6D9EC125B}" destId="{3E403C6E-0AAB-43B1-8FC4-4BC0C75D314C}" srcOrd="0" destOrd="0" presId="urn:microsoft.com/office/officeart/2005/8/layout/vList2"/>
    <dgm:cxn modelId="{64CDA825-D63E-4DBA-B4AB-22BAEDD8C0CD}" type="presOf" srcId="{4ADFDA11-F875-4C2D-8871-5F0BE6AB4A51}" destId="{BAF1B8B0-778B-4A4E-8051-40FD8E2BF639}" srcOrd="0" destOrd="0" presId="urn:microsoft.com/office/officeart/2005/8/layout/vList2"/>
    <dgm:cxn modelId="{9DBCCCA4-4878-46FD-8C7A-9F1A83B15798}" srcId="{6F7A274D-0588-4F27-9A10-4C73A04F7608}" destId="{D7981598-2203-4D63-B041-70F43B62949F}" srcOrd="4" destOrd="0" parTransId="{E170E43B-8736-48E9-8463-F9798D0052C5}" sibTransId="{EE90FAA6-3837-4557-9325-A90845F2CB30}"/>
    <dgm:cxn modelId="{0852AC96-9F79-451E-9094-EAB442892EE7}" type="presOf" srcId="{7C51FFD8-3395-43F8-BCA5-F1B52B66E1C3}" destId="{B5E6F2D2-EC8C-4F2F-834F-9ED3E7BAA2DD}" srcOrd="0" destOrd="0" presId="urn:microsoft.com/office/officeart/2005/8/layout/vList2"/>
    <dgm:cxn modelId="{2EAB7D09-67B4-47C5-B614-94B5B7F74445}" type="presOf" srcId="{46C8B8AF-2E3F-426F-A9E2-A732F54B62BF}" destId="{AE183731-B33D-47B6-B36E-AFC6866E5BE4}" srcOrd="0" destOrd="0" presId="urn:microsoft.com/office/officeart/2005/8/layout/vList2"/>
    <dgm:cxn modelId="{AE38DFBF-C671-4387-A837-F3029F475040}" type="presOf" srcId="{6F7A274D-0588-4F27-9A10-4C73A04F7608}" destId="{F7526002-4D92-4CCA-AAF2-06716D19ACBC}" srcOrd="0" destOrd="0" presId="urn:microsoft.com/office/officeart/2005/8/layout/vList2"/>
    <dgm:cxn modelId="{4E9CF1B3-6B94-4070-AF4C-A03136986561}" srcId="{6F7A274D-0588-4F27-9A10-4C73A04F7608}" destId="{46C8B8AF-2E3F-426F-A9E2-A732F54B62BF}" srcOrd="5" destOrd="0" parTransId="{A6A6ED42-D82D-46FF-9890-CFA322693F8D}" sibTransId="{1AFD5CE0-38FB-4471-8F7E-A12A99A5FD83}"/>
    <dgm:cxn modelId="{91CD3815-B4B2-4F3D-B657-C961075796AD}" srcId="{6F7A274D-0588-4F27-9A10-4C73A04F7608}" destId="{B87033C7-A393-456D-A1D5-E0F6D9EC125B}" srcOrd="1" destOrd="0" parTransId="{DA96D2AA-BD75-48FB-983D-A2E113405526}" sibTransId="{F228C9F1-4035-409A-BD11-AD31D0F0B2BB}"/>
    <dgm:cxn modelId="{BC843A37-EED3-47B7-84FA-8190EBC0C9C6}" type="presParOf" srcId="{F7526002-4D92-4CCA-AAF2-06716D19ACBC}" destId="{BAF1B8B0-778B-4A4E-8051-40FD8E2BF639}" srcOrd="0" destOrd="0" presId="urn:microsoft.com/office/officeart/2005/8/layout/vList2"/>
    <dgm:cxn modelId="{9D8C1FA2-ACEA-4729-93FB-F55627517F1E}" type="presParOf" srcId="{F7526002-4D92-4CCA-AAF2-06716D19ACBC}" destId="{D8DD4C2B-DF8A-4B3D-8CF5-181B7DDD8570}" srcOrd="1" destOrd="0" presId="urn:microsoft.com/office/officeart/2005/8/layout/vList2"/>
    <dgm:cxn modelId="{CD068779-8C6F-4BF4-9B16-F278D327DBDB}" type="presParOf" srcId="{F7526002-4D92-4CCA-AAF2-06716D19ACBC}" destId="{3E403C6E-0AAB-43B1-8FC4-4BC0C75D314C}" srcOrd="2" destOrd="0" presId="urn:microsoft.com/office/officeart/2005/8/layout/vList2"/>
    <dgm:cxn modelId="{2A906161-944C-4275-BAB6-9640CD9EDF78}" type="presParOf" srcId="{F7526002-4D92-4CCA-AAF2-06716D19ACBC}" destId="{0DDD101E-00D3-441B-BBBC-E5CDBA916C55}" srcOrd="3" destOrd="0" presId="urn:microsoft.com/office/officeart/2005/8/layout/vList2"/>
    <dgm:cxn modelId="{82675F31-225D-4C68-B94C-FABAA0714626}" type="presParOf" srcId="{F7526002-4D92-4CCA-AAF2-06716D19ACBC}" destId="{B5E6F2D2-EC8C-4F2F-834F-9ED3E7BAA2DD}" srcOrd="4" destOrd="0" presId="urn:microsoft.com/office/officeart/2005/8/layout/vList2"/>
    <dgm:cxn modelId="{75530564-7CB1-49AD-940A-C4AC1472DE7E}" type="presParOf" srcId="{F7526002-4D92-4CCA-AAF2-06716D19ACBC}" destId="{9A98BC02-9E06-4D0E-AC3B-7C586602E452}" srcOrd="5" destOrd="0" presId="urn:microsoft.com/office/officeart/2005/8/layout/vList2"/>
    <dgm:cxn modelId="{6E5986C2-8737-4F23-9756-B9A43FE05A23}" type="presParOf" srcId="{F7526002-4D92-4CCA-AAF2-06716D19ACBC}" destId="{0D8B1691-BD63-484C-AF6D-003EE12E06F0}" srcOrd="6" destOrd="0" presId="urn:microsoft.com/office/officeart/2005/8/layout/vList2"/>
    <dgm:cxn modelId="{B0198014-D7E2-42F6-A810-CB52D2E4D96F}" type="presParOf" srcId="{F7526002-4D92-4CCA-AAF2-06716D19ACBC}" destId="{C4B49110-4632-4D7A-8292-1A5264577551}" srcOrd="7" destOrd="0" presId="urn:microsoft.com/office/officeart/2005/8/layout/vList2"/>
    <dgm:cxn modelId="{CDF2F5C8-03E1-4AFB-AD4D-FFC409AA7AEB}" type="presParOf" srcId="{F7526002-4D92-4CCA-AAF2-06716D19ACBC}" destId="{4FC92D8F-14ED-479A-8F20-D460E385FE74}" srcOrd="8" destOrd="0" presId="urn:microsoft.com/office/officeart/2005/8/layout/vList2"/>
    <dgm:cxn modelId="{539C42ED-D6A5-429A-AE06-6FBDF72C1A07}" type="presParOf" srcId="{F7526002-4D92-4CCA-AAF2-06716D19ACBC}" destId="{AF4B3621-4570-4621-858C-435FD609DCEC}" srcOrd="9" destOrd="0" presId="urn:microsoft.com/office/officeart/2005/8/layout/vList2"/>
    <dgm:cxn modelId="{926079D7-959E-4F7A-8C5A-04CE2B3B2C72}" type="presParOf" srcId="{F7526002-4D92-4CCA-AAF2-06716D19ACBC}" destId="{AE183731-B33D-47B6-B36E-AFC6866E5BE4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60EC2F-549F-4586-B378-B9F2ECFAD31A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B953EE6B-F7D5-44AA-89F0-2F777778C3FB}">
      <dgm:prSet/>
      <dgm:spPr/>
      <dgm:t>
        <a:bodyPr/>
        <a:lstStyle/>
        <a:p>
          <a:r>
            <a:rPr lang="en-CA" b="1"/>
            <a:t>Genre/Type</a:t>
          </a:r>
          <a:endParaRPr lang="en-US"/>
        </a:p>
      </dgm:t>
    </dgm:pt>
    <dgm:pt modelId="{F420B5E6-F2AB-4304-A1A7-DC94BC2FCF6E}" type="parTrans" cxnId="{FF3B345B-9E27-4F37-BE09-1BB2F9F646EF}">
      <dgm:prSet/>
      <dgm:spPr/>
      <dgm:t>
        <a:bodyPr/>
        <a:lstStyle/>
        <a:p>
          <a:endParaRPr lang="en-US"/>
        </a:p>
      </dgm:t>
    </dgm:pt>
    <dgm:pt modelId="{1363FB33-4985-49EF-8A1D-017176742FC8}" type="sibTrans" cxnId="{FF3B345B-9E27-4F37-BE09-1BB2F9F646EF}">
      <dgm:prSet/>
      <dgm:spPr/>
      <dgm:t>
        <a:bodyPr/>
        <a:lstStyle/>
        <a:p>
          <a:endParaRPr lang="en-US"/>
        </a:p>
      </dgm:t>
    </dgm:pt>
    <dgm:pt modelId="{600ABA0D-F228-4471-A9A7-8C024B06A6DE}">
      <dgm:prSet/>
      <dgm:spPr/>
      <dgm:t>
        <a:bodyPr/>
        <a:lstStyle/>
        <a:p>
          <a:r>
            <a:rPr lang="en-CA"/>
            <a:t>Deep Space</a:t>
          </a:r>
          <a:endParaRPr lang="en-US"/>
        </a:p>
      </dgm:t>
    </dgm:pt>
    <dgm:pt modelId="{EE7C31D6-B4BF-449C-A1B7-6698C4E3458A}" type="parTrans" cxnId="{4BAAF7D7-3C83-4CD5-B720-1E4FD4F1C7E9}">
      <dgm:prSet/>
      <dgm:spPr/>
      <dgm:t>
        <a:bodyPr/>
        <a:lstStyle/>
        <a:p>
          <a:endParaRPr lang="en-US"/>
        </a:p>
      </dgm:t>
    </dgm:pt>
    <dgm:pt modelId="{C612DE84-2083-4445-BDF0-E30613C62652}" type="sibTrans" cxnId="{4BAAF7D7-3C83-4CD5-B720-1E4FD4F1C7E9}">
      <dgm:prSet/>
      <dgm:spPr/>
      <dgm:t>
        <a:bodyPr/>
        <a:lstStyle/>
        <a:p>
          <a:endParaRPr lang="en-US"/>
        </a:p>
      </dgm:t>
    </dgm:pt>
    <dgm:pt modelId="{571CCE22-2EE4-42A0-9741-8DE8B0D58216}">
      <dgm:prSet/>
      <dgm:spPr/>
      <dgm:t>
        <a:bodyPr/>
        <a:lstStyle/>
        <a:p>
          <a:r>
            <a:rPr lang="en-CA"/>
            <a:t>Science Fiction</a:t>
          </a:r>
          <a:endParaRPr lang="en-US"/>
        </a:p>
      </dgm:t>
    </dgm:pt>
    <dgm:pt modelId="{017FE8EC-B64D-4C8F-A1C3-83DCF469AEBA}" type="parTrans" cxnId="{E56B19F6-84E4-4035-B69F-D7EF7F62F3D1}">
      <dgm:prSet/>
      <dgm:spPr/>
      <dgm:t>
        <a:bodyPr/>
        <a:lstStyle/>
        <a:p>
          <a:endParaRPr lang="en-US"/>
        </a:p>
      </dgm:t>
    </dgm:pt>
    <dgm:pt modelId="{053C7C1C-8E27-452B-BD3C-04BD7E109750}" type="sibTrans" cxnId="{E56B19F6-84E4-4035-B69F-D7EF7F62F3D1}">
      <dgm:prSet/>
      <dgm:spPr/>
      <dgm:t>
        <a:bodyPr/>
        <a:lstStyle/>
        <a:p>
          <a:endParaRPr lang="en-US"/>
        </a:p>
      </dgm:t>
    </dgm:pt>
    <dgm:pt modelId="{1168E6B2-3CEF-4066-92FC-1DD227409075}">
      <dgm:prSet/>
      <dgm:spPr/>
      <dgm:t>
        <a:bodyPr/>
        <a:lstStyle/>
        <a:p>
          <a:r>
            <a:rPr lang="en-CA"/>
            <a:t>Shoot ‘em Up</a:t>
          </a:r>
          <a:endParaRPr lang="en-US"/>
        </a:p>
      </dgm:t>
    </dgm:pt>
    <dgm:pt modelId="{0B67F75C-A5A7-4509-B7A6-94DE7117CBC5}" type="parTrans" cxnId="{4BE71FA0-039E-4D4D-AD2B-067165CEC705}">
      <dgm:prSet/>
      <dgm:spPr/>
      <dgm:t>
        <a:bodyPr/>
        <a:lstStyle/>
        <a:p>
          <a:endParaRPr lang="en-US"/>
        </a:p>
      </dgm:t>
    </dgm:pt>
    <dgm:pt modelId="{952E0808-A082-4138-AC38-30508EED18CC}" type="sibTrans" cxnId="{4BE71FA0-039E-4D4D-AD2B-067165CEC705}">
      <dgm:prSet/>
      <dgm:spPr/>
      <dgm:t>
        <a:bodyPr/>
        <a:lstStyle/>
        <a:p>
          <a:endParaRPr lang="en-US"/>
        </a:p>
      </dgm:t>
    </dgm:pt>
    <dgm:pt modelId="{B342165E-FB31-4A0F-8967-0E29347543D1}">
      <dgm:prSet/>
      <dgm:spPr/>
      <dgm:t>
        <a:bodyPr/>
        <a:lstStyle/>
        <a:p>
          <a:r>
            <a:rPr lang="en-CA"/>
            <a:t>2D based</a:t>
          </a:r>
          <a:endParaRPr lang="en-US"/>
        </a:p>
      </dgm:t>
    </dgm:pt>
    <dgm:pt modelId="{ED4CF57E-7D75-4715-AF40-5027D9D6936B}" type="parTrans" cxnId="{51AEDADF-C0BF-4E15-B687-775B6710BDD7}">
      <dgm:prSet/>
      <dgm:spPr/>
      <dgm:t>
        <a:bodyPr/>
        <a:lstStyle/>
        <a:p>
          <a:endParaRPr lang="en-US"/>
        </a:p>
      </dgm:t>
    </dgm:pt>
    <dgm:pt modelId="{76335692-0206-4C33-8E85-1F4CFD5D6D51}" type="sibTrans" cxnId="{51AEDADF-C0BF-4E15-B687-775B6710BDD7}">
      <dgm:prSet/>
      <dgm:spPr/>
      <dgm:t>
        <a:bodyPr/>
        <a:lstStyle/>
        <a:p>
          <a:endParaRPr lang="en-US"/>
        </a:p>
      </dgm:t>
    </dgm:pt>
    <dgm:pt modelId="{2F2F6B92-FD18-4597-8096-A09048538122}">
      <dgm:prSet/>
      <dgm:spPr/>
      <dgm:t>
        <a:bodyPr/>
        <a:lstStyle/>
        <a:p>
          <a:r>
            <a:rPr lang="en-CA" b="1"/>
            <a:t>Camera Angle</a:t>
          </a:r>
          <a:endParaRPr lang="en-US"/>
        </a:p>
      </dgm:t>
    </dgm:pt>
    <dgm:pt modelId="{52C4D4CA-B1D3-4DA4-9288-D056E6754980}" type="parTrans" cxnId="{EC259D7A-4B97-4AEC-9247-6B948B062E48}">
      <dgm:prSet/>
      <dgm:spPr/>
      <dgm:t>
        <a:bodyPr/>
        <a:lstStyle/>
        <a:p>
          <a:endParaRPr lang="en-US"/>
        </a:p>
      </dgm:t>
    </dgm:pt>
    <dgm:pt modelId="{59E8A599-BA06-4827-BD81-556F5E557DD0}" type="sibTrans" cxnId="{EC259D7A-4B97-4AEC-9247-6B948B062E48}">
      <dgm:prSet/>
      <dgm:spPr/>
      <dgm:t>
        <a:bodyPr/>
        <a:lstStyle/>
        <a:p>
          <a:endParaRPr lang="en-US"/>
        </a:p>
      </dgm:t>
    </dgm:pt>
    <dgm:pt modelId="{D65AFE35-5770-4A3B-87E9-5C87FDECC70A}">
      <dgm:prSet/>
      <dgm:spPr/>
      <dgm:t>
        <a:bodyPr/>
        <a:lstStyle/>
        <a:p>
          <a:r>
            <a:rPr lang="en-CA"/>
            <a:t>2D, Aerial View</a:t>
          </a:r>
          <a:endParaRPr lang="en-US"/>
        </a:p>
      </dgm:t>
    </dgm:pt>
    <dgm:pt modelId="{C72B463B-AFCC-4CCB-B2BC-E107B09A530B}" type="parTrans" cxnId="{30BAB7BC-97E8-42DF-AFDD-21E12D9473C7}">
      <dgm:prSet/>
      <dgm:spPr/>
      <dgm:t>
        <a:bodyPr/>
        <a:lstStyle/>
        <a:p>
          <a:endParaRPr lang="en-US"/>
        </a:p>
      </dgm:t>
    </dgm:pt>
    <dgm:pt modelId="{0153A8BF-13D8-4766-9C42-AFF845B672D2}" type="sibTrans" cxnId="{30BAB7BC-97E8-42DF-AFDD-21E12D9473C7}">
      <dgm:prSet/>
      <dgm:spPr/>
      <dgm:t>
        <a:bodyPr/>
        <a:lstStyle/>
        <a:p>
          <a:endParaRPr lang="en-US"/>
        </a:p>
      </dgm:t>
    </dgm:pt>
    <dgm:pt modelId="{02488509-E224-4AE0-808D-656C3FFF851C}" type="pres">
      <dgm:prSet presAssocID="{CE60EC2F-549F-4586-B378-B9F2ECFAD31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E870691-65EE-4986-93E0-48AE881492D0}" type="pres">
      <dgm:prSet presAssocID="{B953EE6B-F7D5-44AA-89F0-2F777778C3FB}" presName="parentLin" presStyleCnt="0"/>
      <dgm:spPr/>
    </dgm:pt>
    <dgm:pt modelId="{1F16DC29-056E-4FDD-A18E-2FF64C19FBAD}" type="pres">
      <dgm:prSet presAssocID="{B953EE6B-F7D5-44AA-89F0-2F777778C3FB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F91AE83B-AABB-4313-90D5-459A6C94DF56}" type="pres">
      <dgm:prSet presAssocID="{B953EE6B-F7D5-44AA-89F0-2F777778C3FB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2092AC-0857-46C2-9F6F-770155D8F2D4}" type="pres">
      <dgm:prSet presAssocID="{B953EE6B-F7D5-44AA-89F0-2F777778C3FB}" presName="negativeSpace" presStyleCnt="0"/>
      <dgm:spPr/>
    </dgm:pt>
    <dgm:pt modelId="{14F8FFFC-FF1A-4F6A-A12C-A5437D3D3354}" type="pres">
      <dgm:prSet presAssocID="{B953EE6B-F7D5-44AA-89F0-2F777778C3FB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F2BC07-E665-4A29-9A90-B7A26EEF790E}" type="pres">
      <dgm:prSet presAssocID="{1363FB33-4985-49EF-8A1D-017176742FC8}" presName="spaceBetweenRectangles" presStyleCnt="0"/>
      <dgm:spPr/>
    </dgm:pt>
    <dgm:pt modelId="{9B46D535-512C-4091-A2E7-59C6D46469B4}" type="pres">
      <dgm:prSet presAssocID="{2F2F6B92-FD18-4597-8096-A09048538122}" presName="parentLin" presStyleCnt="0"/>
      <dgm:spPr/>
    </dgm:pt>
    <dgm:pt modelId="{E4CD6B8D-8E8C-461A-96DB-7D036A5FC885}" type="pres">
      <dgm:prSet presAssocID="{2F2F6B92-FD18-4597-8096-A09048538122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AB427AC5-2ED8-4C93-AABD-A5D4BDC78DEC}" type="pres">
      <dgm:prSet presAssocID="{2F2F6B92-FD18-4597-8096-A09048538122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3BB6C8-234A-4FB3-8139-40D017A2149C}" type="pres">
      <dgm:prSet presAssocID="{2F2F6B92-FD18-4597-8096-A09048538122}" presName="negativeSpace" presStyleCnt="0"/>
      <dgm:spPr/>
    </dgm:pt>
    <dgm:pt modelId="{8BF79B22-6EDF-44C7-8BA3-82252E279FBF}" type="pres">
      <dgm:prSet presAssocID="{2F2F6B92-FD18-4597-8096-A09048538122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C259D7A-4B97-4AEC-9247-6B948B062E48}" srcId="{CE60EC2F-549F-4586-B378-B9F2ECFAD31A}" destId="{2F2F6B92-FD18-4597-8096-A09048538122}" srcOrd="1" destOrd="0" parTransId="{52C4D4CA-B1D3-4DA4-9288-D056E6754980}" sibTransId="{59E8A599-BA06-4827-BD81-556F5E557DD0}"/>
    <dgm:cxn modelId="{51AEDADF-C0BF-4E15-B687-775B6710BDD7}" srcId="{B953EE6B-F7D5-44AA-89F0-2F777778C3FB}" destId="{B342165E-FB31-4A0F-8967-0E29347543D1}" srcOrd="3" destOrd="0" parTransId="{ED4CF57E-7D75-4715-AF40-5027D9D6936B}" sibTransId="{76335692-0206-4C33-8E85-1F4CFD5D6D51}"/>
    <dgm:cxn modelId="{FB60C80B-A2B6-47F0-835C-29856F1A45A5}" type="presOf" srcId="{B953EE6B-F7D5-44AA-89F0-2F777778C3FB}" destId="{F91AE83B-AABB-4313-90D5-459A6C94DF56}" srcOrd="1" destOrd="0" presId="urn:microsoft.com/office/officeart/2005/8/layout/list1"/>
    <dgm:cxn modelId="{30BAB7BC-97E8-42DF-AFDD-21E12D9473C7}" srcId="{2F2F6B92-FD18-4597-8096-A09048538122}" destId="{D65AFE35-5770-4A3B-87E9-5C87FDECC70A}" srcOrd="0" destOrd="0" parTransId="{C72B463B-AFCC-4CCB-B2BC-E107B09A530B}" sibTransId="{0153A8BF-13D8-4766-9C42-AFF845B672D2}"/>
    <dgm:cxn modelId="{FECBED1D-E232-4B11-BC66-2294359E7754}" type="presOf" srcId="{CE60EC2F-549F-4586-B378-B9F2ECFAD31A}" destId="{02488509-E224-4AE0-808D-656C3FFF851C}" srcOrd="0" destOrd="0" presId="urn:microsoft.com/office/officeart/2005/8/layout/list1"/>
    <dgm:cxn modelId="{4BAAF7D7-3C83-4CD5-B720-1E4FD4F1C7E9}" srcId="{B953EE6B-F7D5-44AA-89F0-2F777778C3FB}" destId="{600ABA0D-F228-4471-A9A7-8C024B06A6DE}" srcOrd="0" destOrd="0" parTransId="{EE7C31D6-B4BF-449C-A1B7-6698C4E3458A}" sibTransId="{C612DE84-2083-4445-BDF0-E30613C62652}"/>
    <dgm:cxn modelId="{B5C17166-E738-4BD9-A7BC-E46937922506}" type="presOf" srcId="{2F2F6B92-FD18-4597-8096-A09048538122}" destId="{AB427AC5-2ED8-4C93-AABD-A5D4BDC78DEC}" srcOrd="1" destOrd="0" presId="urn:microsoft.com/office/officeart/2005/8/layout/list1"/>
    <dgm:cxn modelId="{5BF2FE20-94CE-4B07-AF92-5066B9BFEEB8}" type="presOf" srcId="{1168E6B2-3CEF-4066-92FC-1DD227409075}" destId="{14F8FFFC-FF1A-4F6A-A12C-A5437D3D3354}" srcOrd="0" destOrd="2" presId="urn:microsoft.com/office/officeart/2005/8/layout/list1"/>
    <dgm:cxn modelId="{40895472-BC3B-47F5-A2CD-F6C1FBA7AB7D}" type="presOf" srcId="{2F2F6B92-FD18-4597-8096-A09048538122}" destId="{E4CD6B8D-8E8C-461A-96DB-7D036A5FC885}" srcOrd="0" destOrd="0" presId="urn:microsoft.com/office/officeart/2005/8/layout/list1"/>
    <dgm:cxn modelId="{A448464A-77A7-4595-B8E6-2A0FC900E5B5}" type="presOf" srcId="{571CCE22-2EE4-42A0-9741-8DE8B0D58216}" destId="{14F8FFFC-FF1A-4F6A-A12C-A5437D3D3354}" srcOrd="0" destOrd="1" presId="urn:microsoft.com/office/officeart/2005/8/layout/list1"/>
    <dgm:cxn modelId="{2C06CC79-2ED7-4486-B5BB-AFA70E0F02D8}" type="presOf" srcId="{B953EE6B-F7D5-44AA-89F0-2F777778C3FB}" destId="{1F16DC29-056E-4FDD-A18E-2FF64C19FBAD}" srcOrd="0" destOrd="0" presId="urn:microsoft.com/office/officeart/2005/8/layout/list1"/>
    <dgm:cxn modelId="{B5B306AD-BB00-4E04-BFFD-C04E95F5D57B}" type="presOf" srcId="{B342165E-FB31-4A0F-8967-0E29347543D1}" destId="{14F8FFFC-FF1A-4F6A-A12C-A5437D3D3354}" srcOrd="0" destOrd="3" presId="urn:microsoft.com/office/officeart/2005/8/layout/list1"/>
    <dgm:cxn modelId="{FF3B345B-9E27-4F37-BE09-1BB2F9F646EF}" srcId="{CE60EC2F-549F-4586-B378-B9F2ECFAD31A}" destId="{B953EE6B-F7D5-44AA-89F0-2F777778C3FB}" srcOrd="0" destOrd="0" parTransId="{F420B5E6-F2AB-4304-A1A7-DC94BC2FCF6E}" sibTransId="{1363FB33-4985-49EF-8A1D-017176742FC8}"/>
    <dgm:cxn modelId="{4BE71FA0-039E-4D4D-AD2B-067165CEC705}" srcId="{B953EE6B-F7D5-44AA-89F0-2F777778C3FB}" destId="{1168E6B2-3CEF-4066-92FC-1DD227409075}" srcOrd="2" destOrd="0" parTransId="{0B67F75C-A5A7-4509-B7A6-94DE7117CBC5}" sibTransId="{952E0808-A082-4138-AC38-30508EED18CC}"/>
    <dgm:cxn modelId="{8F57F6FB-7ACB-4127-BEE5-228FF53AD08E}" type="presOf" srcId="{D65AFE35-5770-4A3B-87E9-5C87FDECC70A}" destId="{8BF79B22-6EDF-44C7-8BA3-82252E279FBF}" srcOrd="0" destOrd="0" presId="urn:microsoft.com/office/officeart/2005/8/layout/list1"/>
    <dgm:cxn modelId="{E56B19F6-84E4-4035-B69F-D7EF7F62F3D1}" srcId="{B953EE6B-F7D5-44AA-89F0-2F777778C3FB}" destId="{571CCE22-2EE4-42A0-9741-8DE8B0D58216}" srcOrd="1" destOrd="0" parTransId="{017FE8EC-B64D-4C8F-A1C3-83DCF469AEBA}" sibTransId="{053C7C1C-8E27-452B-BD3C-04BD7E109750}"/>
    <dgm:cxn modelId="{96CCC47F-ADDE-474E-A488-6C84D05A8B30}" type="presOf" srcId="{600ABA0D-F228-4471-A9A7-8C024B06A6DE}" destId="{14F8FFFC-FF1A-4F6A-A12C-A5437D3D3354}" srcOrd="0" destOrd="0" presId="urn:microsoft.com/office/officeart/2005/8/layout/list1"/>
    <dgm:cxn modelId="{01CC59A5-5EA8-4767-A941-5891C5120974}" type="presParOf" srcId="{02488509-E224-4AE0-808D-656C3FFF851C}" destId="{DE870691-65EE-4986-93E0-48AE881492D0}" srcOrd="0" destOrd="0" presId="urn:microsoft.com/office/officeart/2005/8/layout/list1"/>
    <dgm:cxn modelId="{03362675-CED8-4F81-B0F3-65E569F4B3E3}" type="presParOf" srcId="{DE870691-65EE-4986-93E0-48AE881492D0}" destId="{1F16DC29-056E-4FDD-A18E-2FF64C19FBAD}" srcOrd="0" destOrd="0" presId="urn:microsoft.com/office/officeart/2005/8/layout/list1"/>
    <dgm:cxn modelId="{A3D0ED62-C3D1-4FEA-9965-9112A1B20A5A}" type="presParOf" srcId="{DE870691-65EE-4986-93E0-48AE881492D0}" destId="{F91AE83B-AABB-4313-90D5-459A6C94DF56}" srcOrd="1" destOrd="0" presId="urn:microsoft.com/office/officeart/2005/8/layout/list1"/>
    <dgm:cxn modelId="{C5741F30-6E18-4CA7-BE74-00CE37CEDA17}" type="presParOf" srcId="{02488509-E224-4AE0-808D-656C3FFF851C}" destId="{B52092AC-0857-46C2-9F6F-770155D8F2D4}" srcOrd="1" destOrd="0" presId="urn:microsoft.com/office/officeart/2005/8/layout/list1"/>
    <dgm:cxn modelId="{C891780B-3A5C-46C6-B577-0068A328747C}" type="presParOf" srcId="{02488509-E224-4AE0-808D-656C3FFF851C}" destId="{14F8FFFC-FF1A-4F6A-A12C-A5437D3D3354}" srcOrd="2" destOrd="0" presId="urn:microsoft.com/office/officeart/2005/8/layout/list1"/>
    <dgm:cxn modelId="{88A614B3-7486-470A-89FD-A8B7ABEF4F14}" type="presParOf" srcId="{02488509-E224-4AE0-808D-656C3FFF851C}" destId="{FEF2BC07-E665-4A29-9A90-B7A26EEF790E}" srcOrd="3" destOrd="0" presId="urn:microsoft.com/office/officeart/2005/8/layout/list1"/>
    <dgm:cxn modelId="{D8B7670D-EC54-4A05-87C4-C6E3EF144F74}" type="presParOf" srcId="{02488509-E224-4AE0-808D-656C3FFF851C}" destId="{9B46D535-512C-4091-A2E7-59C6D46469B4}" srcOrd="4" destOrd="0" presId="urn:microsoft.com/office/officeart/2005/8/layout/list1"/>
    <dgm:cxn modelId="{CC8F9E48-0B3E-4E28-A37F-9D314DE70580}" type="presParOf" srcId="{9B46D535-512C-4091-A2E7-59C6D46469B4}" destId="{E4CD6B8D-8E8C-461A-96DB-7D036A5FC885}" srcOrd="0" destOrd="0" presId="urn:microsoft.com/office/officeart/2005/8/layout/list1"/>
    <dgm:cxn modelId="{0E851F55-9363-423E-8713-C9496614B765}" type="presParOf" srcId="{9B46D535-512C-4091-A2E7-59C6D46469B4}" destId="{AB427AC5-2ED8-4C93-AABD-A5D4BDC78DEC}" srcOrd="1" destOrd="0" presId="urn:microsoft.com/office/officeart/2005/8/layout/list1"/>
    <dgm:cxn modelId="{E790F3A3-76FD-427C-BC11-80E4515C1643}" type="presParOf" srcId="{02488509-E224-4AE0-808D-656C3FFF851C}" destId="{F73BB6C8-234A-4FB3-8139-40D017A2149C}" srcOrd="5" destOrd="0" presId="urn:microsoft.com/office/officeart/2005/8/layout/list1"/>
    <dgm:cxn modelId="{C31C3201-4EC8-4993-8943-AF9A67BDEAA4}" type="presParOf" srcId="{02488509-E224-4AE0-808D-656C3FFF851C}" destId="{8BF79B22-6EDF-44C7-8BA3-82252E279FBF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C1A9BB-D5FD-4235-B863-F7C51C169A3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4F475E1-E31B-490F-B49C-DE3E51A709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Defeat enemy ships</a:t>
          </a:r>
        </a:p>
      </dgm:t>
    </dgm:pt>
    <dgm:pt modelId="{5BF9D8B5-45E7-499E-83AC-BB50D5E4114B}" type="parTrans" cxnId="{B7207DDF-2D88-4FD3-B227-EA950F8D0DD8}">
      <dgm:prSet/>
      <dgm:spPr/>
      <dgm:t>
        <a:bodyPr/>
        <a:lstStyle/>
        <a:p>
          <a:endParaRPr lang="en-US"/>
        </a:p>
      </dgm:t>
    </dgm:pt>
    <dgm:pt modelId="{0DCC7490-B5D2-4118-8CA2-10C4393FC0CF}" type="sibTrans" cxnId="{B7207DDF-2D88-4FD3-B227-EA950F8D0DD8}">
      <dgm:prSet/>
      <dgm:spPr/>
      <dgm:t>
        <a:bodyPr/>
        <a:lstStyle/>
        <a:p>
          <a:endParaRPr lang="en-US"/>
        </a:p>
      </dgm:t>
    </dgm:pt>
    <dgm:pt modelId="{67D069E2-D756-4507-965E-B6E481A042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Opposing leader has waged war on your species, and he’s battle tested</a:t>
          </a:r>
        </a:p>
      </dgm:t>
    </dgm:pt>
    <dgm:pt modelId="{34BA6B63-44F0-46BE-8273-135D928E71D6}" type="parTrans" cxnId="{28D59AF1-82C0-4D75-9665-3C2DE606040B}">
      <dgm:prSet/>
      <dgm:spPr/>
      <dgm:t>
        <a:bodyPr/>
        <a:lstStyle/>
        <a:p>
          <a:endParaRPr lang="en-US"/>
        </a:p>
      </dgm:t>
    </dgm:pt>
    <dgm:pt modelId="{853D4133-0F23-4B95-AAE4-B20762022043}" type="sibTrans" cxnId="{28D59AF1-82C0-4D75-9665-3C2DE606040B}">
      <dgm:prSet/>
      <dgm:spPr/>
      <dgm:t>
        <a:bodyPr/>
        <a:lstStyle/>
        <a:p>
          <a:endParaRPr lang="en-US"/>
        </a:p>
      </dgm:t>
    </dgm:pt>
    <dgm:pt modelId="{3D51BA66-ECA1-4CB6-8414-E9E64329AF2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They pose a big threat to you and the rest of humanity</a:t>
          </a:r>
        </a:p>
      </dgm:t>
    </dgm:pt>
    <dgm:pt modelId="{AA8BCE5A-68C6-4B07-94F1-4E9798599339}" type="parTrans" cxnId="{6E124622-650E-4BAE-9CCC-3C4488F68D59}">
      <dgm:prSet/>
      <dgm:spPr/>
      <dgm:t>
        <a:bodyPr/>
        <a:lstStyle/>
        <a:p>
          <a:endParaRPr lang="en-US"/>
        </a:p>
      </dgm:t>
    </dgm:pt>
    <dgm:pt modelId="{05B89AE6-E6E5-45D9-84EF-56A252A836CA}" type="sibTrans" cxnId="{6E124622-650E-4BAE-9CCC-3C4488F68D59}">
      <dgm:prSet/>
      <dgm:spPr/>
      <dgm:t>
        <a:bodyPr/>
        <a:lstStyle/>
        <a:p>
          <a:endParaRPr lang="en-US"/>
        </a:p>
      </dgm:t>
    </dgm:pt>
    <dgm:pt modelId="{211F4D4E-3138-446B-9233-B1628E5F05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Take down the leader and bring glory to your people</a:t>
          </a:r>
        </a:p>
      </dgm:t>
    </dgm:pt>
    <dgm:pt modelId="{D4BD6E01-DCF7-430D-A1EB-B47226C9B419}" type="parTrans" cxnId="{4E91BC0B-57E1-4684-B35B-B1558743C5F1}">
      <dgm:prSet/>
      <dgm:spPr/>
      <dgm:t>
        <a:bodyPr/>
        <a:lstStyle/>
        <a:p>
          <a:endParaRPr lang="en-US"/>
        </a:p>
      </dgm:t>
    </dgm:pt>
    <dgm:pt modelId="{73801DF8-D17F-4B42-AB7A-53922DDF0732}" type="sibTrans" cxnId="{4E91BC0B-57E1-4684-B35B-B1558743C5F1}">
      <dgm:prSet/>
      <dgm:spPr/>
      <dgm:t>
        <a:bodyPr/>
        <a:lstStyle/>
        <a:p>
          <a:endParaRPr lang="en-US"/>
        </a:p>
      </dgm:t>
    </dgm:pt>
    <dgm:pt modelId="{231BC48E-54A5-4563-B148-993ECC29DFF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Save your people from annihilation</a:t>
          </a:r>
        </a:p>
      </dgm:t>
    </dgm:pt>
    <dgm:pt modelId="{5B214108-DAD5-4853-8BDB-41D753B798B1}" type="parTrans" cxnId="{4AF14B97-D3B4-4AF3-B801-A7B2D759F857}">
      <dgm:prSet/>
      <dgm:spPr/>
      <dgm:t>
        <a:bodyPr/>
        <a:lstStyle/>
        <a:p>
          <a:endParaRPr lang="en-US"/>
        </a:p>
      </dgm:t>
    </dgm:pt>
    <dgm:pt modelId="{C55C063D-194E-40A3-ABF5-EB51B1D77727}" type="sibTrans" cxnId="{4AF14B97-D3B4-4AF3-B801-A7B2D759F857}">
      <dgm:prSet/>
      <dgm:spPr/>
      <dgm:t>
        <a:bodyPr/>
        <a:lstStyle/>
        <a:p>
          <a:endParaRPr lang="en-US"/>
        </a:p>
      </dgm:t>
    </dgm:pt>
    <dgm:pt modelId="{FF333FB5-4F87-4706-B1D6-5B981FA94CEF}" type="pres">
      <dgm:prSet presAssocID="{91C1A9BB-D5FD-4235-B863-F7C51C169A35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B0BD08E-A4EC-4F50-906A-9A6D6708F446}" type="pres">
      <dgm:prSet presAssocID="{34F475E1-E31B-490F-B49C-DE3E51A7095F}" presName="compNode" presStyleCnt="0"/>
      <dgm:spPr/>
    </dgm:pt>
    <dgm:pt modelId="{2C816B24-ADD2-44F8-A0CD-D09AB2479438}" type="pres">
      <dgm:prSet presAssocID="{34F475E1-E31B-490F-B49C-DE3E51A7095F}" presName="bgRect" presStyleLbl="bgShp" presStyleIdx="0" presStyleCnt="5"/>
      <dgm:spPr/>
    </dgm:pt>
    <dgm:pt modelId="{A27EB3CD-1F18-4154-9939-8BED2B6D09D0}" type="pres">
      <dgm:prSet presAssocID="{34F475E1-E31B-490F-B49C-DE3E51A7095F}" presName="iconRect" presStyleLbl="node1" presStyleIdx="0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Sailboat"/>
        </a:ext>
      </dgm:extLst>
    </dgm:pt>
    <dgm:pt modelId="{9F6D6ACF-63C2-4CED-9C5C-83CEBE3926A0}" type="pres">
      <dgm:prSet presAssocID="{34F475E1-E31B-490F-B49C-DE3E51A7095F}" presName="spaceRect" presStyleCnt="0"/>
      <dgm:spPr/>
    </dgm:pt>
    <dgm:pt modelId="{55FC1656-2234-425A-A1C6-0EC9E17AF0B2}" type="pres">
      <dgm:prSet presAssocID="{34F475E1-E31B-490F-B49C-DE3E51A7095F}" presName="parTx" presStyleLbl="revTx" presStyleIdx="0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14A6109-4EC4-48E6-AB10-8E0A20F6D9E5}" type="pres">
      <dgm:prSet presAssocID="{0DCC7490-B5D2-4118-8CA2-10C4393FC0CF}" presName="sibTrans" presStyleCnt="0"/>
      <dgm:spPr/>
    </dgm:pt>
    <dgm:pt modelId="{25D3D893-F8AF-43CF-8AEC-E09EB96DE71E}" type="pres">
      <dgm:prSet presAssocID="{67D069E2-D756-4507-965E-B6E481A0422F}" presName="compNode" presStyleCnt="0"/>
      <dgm:spPr/>
    </dgm:pt>
    <dgm:pt modelId="{F3B60CD3-122F-42D0-B130-61ADC6263FBA}" type="pres">
      <dgm:prSet presAssocID="{67D069E2-D756-4507-965E-B6E481A0422F}" presName="bgRect" presStyleLbl="bgShp" presStyleIdx="1" presStyleCnt="5"/>
      <dgm:spPr/>
    </dgm:pt>
    <dgm:pt modelId="{A38C760B-B49E-43CA-AB56-5DFA5C435780}" type="pres">
      <dgm:prSet presAssocID="{67D069E2-D756-4507-965E-B6E481A0422F}" presName="iconRect" presStyleLbl="node1" presStyleIdx="1" presStyleCnt="5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Horseshoe"/>
        </a:ext>
      </dgm:extLst>
    </dgm:pt>
    <dgm:pt modelId="{38EF6E9D-9B45-4EF1-9321-AF62DDBB6689}" type="pres">
      <dgm:prSet presAssocID="{67D069E2-D756-4507-965E-B6E481A0422F}" presName="spaceRect" presStyleCnt="0"/>
      <dgm:spPr/>
    </dgm:pt>
    <dgm:pt modelId="{E790DFAB-CCF4-4667-B391-76E8FF351CD4}" type="pres">
      <dgm:prSet presAssocID="{67D069E2-D756-4507-965E-B6E481A0422F}" presName="parTx" presStyleLbl="revTx" presStyleIdx="1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4D6DDAA6-92DB-49EC-B53D-DC1319FFF64C}" type="pres">
      <dgm:prSet presAssocID="{853D4133-0F23-4B95-AAE4-B20762022043}" presName="sibTrans" presStyleCnt="0"/>
      <dgm:spPr/>
    </dgm:pt>
    <dgm:pt modelId="{F33C79DE-7E15-42A9-A57C-F6880B11D4E4}" type="pres">
      <dgm:prSet presAssocID="{3D51BA66-ECA1-4CB6-8414-E9E64329AF2D}" presName="compNode" presStyleCnt="0"/>
      <dgm:spPr/>
    </dgm:pt>
    <dgm:pt modelId="{961A5DE3-9B51-4D70-9EBB-F65298367044}" type="pres">
      <dgm:prSet presAssocID="{3D51BA66-ECA1-4CB6-8414-E9E64329AF2D}" presName="bgRect" presStyleLbl="bgShp" presStyleIdx="2" presStyleCnt="5"/>
      <dgm:spPr/>
    </dgm:pt>
    <dgm:pt modelId="{6D784E7E-4B9A-4216-8827-020AF72A2D5C}" type="pres">
      <dgm:prSet presAssocID="{3D51BA66-ECA1-4CB6-8414-E9E64329AF2D}" presName="iconRect" presStyleLbl="node1" presStyleIdx="2" presStyleCnt="5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AC2248A1-F6B5-4538-B5C9-A4A4F23B4E20}" type="pres">
      <dgm:prSet presAssocID="{3D51BA66-ECA1-4CB6-8414-E9E64329AF2D}" presName="spaceRect" presStyleCnt="0"/>
      <dgm:spPr/>
    </dgm:pt>
    <dgm:pt modelId="{473C74A8-3AC9-4130-8E5E-E3C1BEB20EA1}" type="pres">
      <dgm:prSet presAssocID="{3D51BA66-ECA1-4CB6-8414-E9E64329AF2D}" presName="parTx" presStyleLbl="revTx" presStyleIdx="2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70685A4-EDC9-4343-A4D0-D0EDB8077CD0}" type="pres">
      <dgm:prSet presAssocID="{05B89AE6-E6E5-45D9-84EF-56A252A836CA}" presName="sibTrans" presStyleCnt="0"/>
      <dgm:spPr/>
    </dgm:pt>
    <dgm:pt modelId="{8C5B3EE3-8E4C-460E-90EB-3453172351F4}" type="pres">
      <dgm:prSet presAssocID="{211F4D4E-3138-446B-9233-B1628E5F05F3}" presName="compNode" presStyleCnt="0"/>
      <dgm:spPr/>
    </dgm:pt>
    <dgm:pt modelId="{D5B069DD-E6CE-4833-B753-D5D62AF43275}" type="pres">
      <dgm:prSet presAssocID="{211F4D4E-3138-446B-9233-B1628E5F05F3}" presName="bgRect" presStyleLbl="bgShp" presStyleIdx="3" presStyleCnt="5"/>
      <dgm:spPr/>
    </dgm:pt>
    <dgm:pt modelId="{E2742312-5278-4C7A-8A14-0938A549F48A}" type="pres">
      <dgm:prSet presAssocID="{211F4D4E-3138-446B-9233-B1628E5F05F3}" presName="iconRect" presStyleLbl="node1" presStyleIdx="3" presStyleCnt="5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Lecturer"/>
        </a:ext>
      </dgm:extLst>
    </dgm:pt>
    <dgm:pt modelId="{94FFF209-DD8A-48A9-93D5-23F4C4B0DBD1}" type="pres">
      <dgm:prSet presAssocID="{211F4D4E-3138-446B-9233-B1628E5F05F3}" presName="spaceRect" presStyleCnt="0"/>
      <dgm:spPr/>
    </dgm:pt>
    <dgm:pt modelId="{AF4AC542-7C23-4275-AEF4-D972C6E731F9}" type="pres">
      <dgm:prSet presAssocID="{211F4D4E-3138-446B-9233-B1628E5F05F3}" presName="parTx" presStyleLbl="revTx" presStyleIdx="3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8CF86457-05DA-40FA-99C0-584EBE1A178E}" type="pres">
      <dgm:prSet presAssocID="{73801DF8-D17F-4B42-AB7A-53922DDF0732}" presName="sibTrans" presStyleCnt="0"/>
      <dgm:spPr/>
    </dgm:pt>
    <dgm:pt modelId="{246BB5F3-7446-4B7B-A501-CFC5D977E40F}" type="pres">
      <dgm:prSet presAssocID="{231BC48E-54A5-4563-B148-993ECC29DFFD}" presName="compNode" presStyleCnt="0"/>
      <dgm:spPr/>
    </dgm:pt>
    <dgm:pt modelId="{162676C0-1E57-4DC1-9EA6-2FBB42E561C8}" type="pres">
      <dgm:prSet presAssocID="{231BC48E-54A5-4563-B148-993ECC29DFFD}" presName="bgRect" presStyleLbl="bgShp" presStyleIdx="4" presStyleCnt="5"/>
      <dgm:spPr/>
    </dgm:pt>
    <dgm:pt modelId="{78D4C17D-3242-4EAB-BEE6-D9CEF4CBB91D}" type="pres">
      <dgm:prSet presAssocID="{231BC48E-54A5-4563-B148-993ECC29DFFD}" presName="iconRect" presStyleLbl="node1" presStyleIdx="4" presStyleCnt="5"/>
      <dgm:spPr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680BE064-E525-47E1-A2A4-4BA20360DA46}" type="pres">
      <dgm:prSet presAssocID="{231BC48E-54A5-4563-B148-993ECC29DFFD}" presName="spaceRect" presStyleCnt="0"/>
      <dgm:spPr/>
    </dgm:pt>
    <dgm:pt modelId="{60B494F2-19EA-4658-87DA-BB1DA54801F1}" type="pres">
      <dgm:prSet presAssocID="{231BC48E-54A5-4563-B148-993ECC29DFFD}" presName="parTx" presStyleLbl="revTx" presStyleIdx="4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6A489B8C-79D7-435E-9834-74B4B1FD0867}" type="presOf" srcId="{91C1A9BB-D5FD-4235-B863-F7C51C169A35}" destId="{FF333FB5-4F87-4706-B1D6-5B981FA94CEF}" srcOrd="0" destOrd="0" presId="urn:microsoft.com/office/officeart/2018/2/layout/IconVerticalSolidList"/>
    <dgm:cxn modelId="{2566CAA8-D9BC-4ADD-AA97-3DB6C1523E46}" type="presOf" srcId="{34F475E1-E31B-490F-B49C-DE3E51A7095F}" destId="{55FC1656-2234-425A-A1C6-0EC9E17AF0B2}" srcOrd="0" destOrd="0" presId="urn:microsoft.com/office/officeart/2018/2/layout/IconVerticalSolidList"/>
    <dgm:cxn modelId="{B7207DDF-2D88-4FD3-B227-EA950F8D0DD8}" srcId="{91C1A9BB-D5FD-4235-B863-F7C51C169A35}" destId="{34F475E1-E31B-490F-B49C-DE3E51A7095F}" srcOrd="0" destOrd="0" parTransId="{5BF9D8B5-45E7-499E-83AC-BB50D5E4114B}" sibTransId="{0DCC7490-B5D2-4118-8CA2-10C4393FC0CF}"/>
    <dgm:cxn modelId="{4E91BC0B-57E1-4684-B35B-B1558743C5F1}" srcId="{91C1A9BB-D5FD-4235-B863-F7C51C169A35}" destId="{211F4D4E-3138-446B-9233-B1628E5F05F3}" srcOrd="3" destOrd="0" parTransId="{D4BD6E01-DCF7-430D-A1EB-B47226C9B419}" sibTransId="{73801DF8-D17F-4B42-AB7A-53922DDF0732}"/>
    <dgm:cxn modelId="{D9B64C40-5BAF-44BA-8DC4-A66E8CDBACCF}" type="presOf" srcId="{231BC48E-54A5-4563-B148-993ECC29DFFD}" destId="{60B494F2-19EA-4658-87DA-BB1DA54801F1}" srcOrd="0" destOrd="0" presId="urn:microsoft.com/office/officeart/2018/2/layout/IconVerticalSolidList"/>
    <dgm:cxn modelId="{4AF14B97-D3B4-4AF3-B801-A7B2D759F857}" srcId="{91C1A9BB-D5FD-4235-B863-F7C51C169A35}" destId="{231BC48E-54A5-4563-B148-993ECC29DFFD}" srcOrd="4" destOrd="0" parTransId="{5B214108-DAD5-4853-8BDB-41D753B798B1}" sibTransId="{C55C063D-194E-40A3-ABF5-EB51B1D77727}"/>
    <dgm:cxn modelId="{6E124622-650E-4BAE-9CCC-3C4488F68D59}" srcId="{91C1A9BB-D5FD-4235-B863-F7C51C169A35}" destId="{3D51BA66-ECA1-4CB6-8414-E9E64329AF2D}" srcOrd="2" destOrd="0" parTransId="{AA8BCE5A-68C6-4B07-94F1-4E9798599339}" sibTransId="{05B89AE6-E6E5-45D9-84EF-56A252A836CA}"/>
    <dgm:cxn modelId="{772FE12C-F9DF-47CF-B0F8-E243541602D9}" type="presOf" srcId="{3D51BA66-ECA1-4CB6-8414-E9E64329AF2D}" destId="{473C74A8-3AC9-4130-8E5E-E3C1BEB20EA1}" srcOrd="0" destOrd="0" presId="urn:microsoft.com/office/officeart/2018/2/layout/IconVerticalSolidList"/>
    <dgm:cxn modelId="{28D59AF1-82C0-4D75-9665-3C2DE606040B}" srcId="{91C1A9BB-D5FD-4235-B863-F7C51C169A35}" destId="{67D069E2-D756-4507-965E-B6E481A0422F}" srcOrd="1" destOrd="0" parTransId="{34BA6B63-44F0-46BE-8273-135D928E71D6}" sibTransId="{853D4133-0F23-4B95-AAE4-B20762022043}"/>
    <dgm:cxn modelId="{8B98A2B2-B3CE-4819-825D-DBAD32C6F727}" type="presOf" srcId="{211F4D4E-3138-446B-9233-B1628E5F05F3}" destId="{AF4AC542-7C23-4275-AEF4-D972C6E731F9}" srcOrd="0" destOrd="0" presId="urn:microsoft.com/office/officeart/2018/2/layout/IconVerticalSolidList"/>
    <dgm:cxn modelId="{356E8C02-A582-4C31-BB02-F325F018DDCF}" type="presOf" srcId="{67D069E2-D756-4507-965E-B6E481A0422F}" destId="{E790DFAB-CCF4-4667-B391-76E8FF351CD4}" srcOrd="0" destOrd="0" presId="urn:microsoft.com/office/officeart/2018/2/layout/IconVerticalSolidList"/>
    <dgm:cxn modelId="{DCA184FA-F4AF-4AD0-9383-7A167EE90313}" type="presParOf" srcId="{FF333FB5-4F87-4706-B1D6-5B981FA94CEF}" destId="{BB0BD08E-A4EC-4F50-906A-9A6D6708F446}" srcOrd="0" destOrd="0" presId="urn:microsoft.com/office/officeart/2018/2/layout/IconVerticalSolidList"/>
    <dgm:cxn modelId="{D8D56080-8062-4A64-82F5-DF60C575A64B}" type="presParOf" srcId="{BB0BD08E-A4EC-4F50-906A-9A6D6708F446}" destId="{2C816B24-ADD2-44F8-A0CD-D09AB2479438}" srcOrd="0" destOrd="0" presId="urn:microsoft.com/office/officeart/2018/2/layout/IconVerticalSolidList"/>
    <dgm:cxn modelId="{0BBF9CA3-3393-4EDE-BA89-7F3684114A7F}" type="presParOf" srcId="{BB0BD08E-A4EC-4F50-906A-9A6D6708F446}" destId="{A27EB3CD-1F18-4154-9939-8BED2B6D09D0}" srcOrd="1" destOrd="0" presId="urn:microsoft.com/office/officeart/2018/2/layout/IconVerticalSolidList"/>
    <dgm:cxn modelId="{20AA4752-6255-44C7-B227-E22593DD999D}" type="presParOf" srcId="{BB0BD08E-A4EC-4F50-906A-9A6D6708F446}" destId="{9F6D6ACF-63C2-4CED-9C5C-83CEBE3926A0}" srcOrd="2" destOrd="0" presId="urn:microsoft.com/office/officeart/2018/2/layout/IconVerticalSolidList"/>
    <dgm:cxn modelId="{E869DF78-8B7B-42D2-B55C-9CE1A083F5FF}" type="presParOf" srcId="{BB0BD08E-A4EC-4F50-906A-9A6D6708F446}" destId="{55FC1656-2234-425A-A1C6-0EC9E17AF0B2}" srcOrd="3" destOrd="0" presId="urn:microsoft.com/office/officeart/2018/2/layout/IconVerticalSolidList"/>
    <dgm:cxn modelId="{171641A2-C2A9-428A-957D-23FE80C60CAA}" type="presParOf" srcId="{FF333FB5-4F87-4706-B1D6-5B981FA94CEF}" destId="{B14A6109-4EC4-48E6-AB10-8E0A20F6D9E5}" srcOrd="1" destOrd="0" presId="urn:microsoft.com/office/officeart/2018/2/layout/IconVerticalSolidList"/>
    <dgm:cxn modelId="{17750707-E3E3-4589-BE28-DA9990D4F601}" type="presParOf" srcId="{FF333FB5-4F87-4706-B1D6-5B981FA94CEF}" destId="{25D3D893-F8AF-43CF-8AEC-E09EB96DE71E}" srcOrd="2" destOrd="0" presId="urn:microsoft.com/office/officeart/2018/2/layout/IconVerticalSolidList"/>
    <dgm:cxn modelId="{1265DBC8-1CBB-4CA2-97A1-9691BF668C60}" type="presParOf" srcId="{25D3D893-F8AF-43CF-8AEC-E09EB96DE71E}" destId="{F3B60CD3-122F-42D0-B130-61ADC6263FBA}" srcOrd="0" destOrd="0" presId="urn:microsoft.com/office/officeart/2018/2/layout/IconVerticalSolidList"/>
    <dgm:cxn modelId="{ACB47486-277A-49B7-BCB1-F7507B82C428}" type="presParOf" srcId="{25D3D893-F8AF-43CF-8AEC-E09EB96DE71E}" destId="{A38C760B-B49E-43CA-AB56-5DFA5C435780}" srcOrd="1" destOrd="0" presId="urn:microsoft.com/office/officeart/2018/2/layout/IconVerticalSolidList"/>
    <dgm:cxn modelId="{A1496F82-2F9F-4E49-A7F8-FEB946F69184}" type="presParOf" srcId="{25D3D893-F8AF-43CF-8AEC-E09EB96DE71E}" destId="{38EF6E9D-9B45-4EF1-9321-AF62DDBB6689}" srcOrd="2" destOrd="0" presId="urn:microsoft.com/office/officeart/2018/2/layout/IconVerticalSolidList"/>
    <dgm:cxn modelId="{7FCC0100-A014-4E38-9998-8F6834B839FA}" type="presParOf" srcId="{25D3D893-F8AF-43CF-8AEC-E09EB96DE71E}" destId="{E790DFAB-CCF4-4667-B391-76E8FF351CD4}" srcOrd="3" destOrd="0" presId="urn:microsoft.com/office/officeart/2018/2/layout/IconVerticalSolidList"/>
    <dgm:cxn modelId="{672EF4E9-7D54-4D01-9ED3-D19D9A82468B}" type="presParOf" srcId="{FF333FB5-4F87-4706-B1D6-5B981FA94CEF}" destId="{4D6DDAA6-92DB-49EC-B53D-DC1319FFF64C}" srcOrd="3" destOrd="0" presId="urn:microsoft.com/office/officeart/2018/2/layout/IconVerticalSolidList"/>
    <dgm:cxn modelId="{DD9CF86C-2669-456F-B71E-5E78D2016A77}" type="presParOf" srcId="{FF333FB5-4F87-4706-B1D6-5B981FA94CEF}" destId="{F33C79DE-7E15-42A9-A57C-F6880B11D4E4}" srcOrd="4" destOrd="0" presId="urn:microsoft.com/office/officeart/2018/2/layout/IconVerticalSolidList"/>
    <dgm:cxn modelId="{46E969C4-6C34-4D90-85FA-4B11012CBAF3}" type="presParOf" srcId="{F33C79DE-7E15-42A9-A57C-F6880B11D4E4}" destId="{961A5DE3-9B51-4D70-9EBB-F65298367044}" srcOrd="0" destOrd="0" presId="urn:microsoft.com/office/officeart/2018/2/layout/IconVerticalSolidList"/>
    <dgm:cxn modelId="{57697E68-9AA3-4C18-B9B9-BDAD43D298A2}" type="presParOf" srcId="{F33C79DE-7E15-42A9-A57C-F6880B11D4E4}" destId="{6D784E7E-4B9A-4216-8827-020AF72A2D5C}" srcOrd="1" destOrd="0" presId="urn:microsoft.com/office/officeart/2018/2/layout/IconVerticalSolidList"/>
    <dgm:cxn modelId="{3516EAE9-A200-4E21-8501-EFA271809C8B}" type="presParOf" srcId="{F33C79DE-7E15-42A9-A57C-F6880B11D4E4}" destId="{AC2248A1-F6B5-4538-B5C9-A4A4F23B4E20}" srcOrd="2" destOrd="0" presId="urn:microsoft.com/office/officeart/2018/2/layout/IconVerticalSolidList"/>
    <dgm:cxn modelId="{4D33BD58-70C3-411E-9EB1-5BC3EB68169B}" type="presParOf" srcId="{F33C79DE-7E15-42A9-A57C-F6880B11D4E4}" destId="{473C74A8-3AC9-4130-8E5E-E3C1BEB20EA1}" srcOrd="3" destOrd="0" presId="urn:microsoft.com/office/officeart/2018/2/layout/IconVerticalSolidList"/>
    <dgm:cxn modelId="{B800A303-3068-4CA6-8CC6-B0E4E37D828E}" type="presParOf" srcId="{FF333FB5-4F87-4706-B1D6-5B981FA94CEF}" destId="{E70685A4-EDC9-4343-A4D0-D0EDB8077CD0}" srcOrd="5" destOrd="0" presId="urn:microsoft.com/office/officeart/2018/2/layout/IconVerticalSolidList"/>
    <dgm:cxn modelId="{2F4A35DE-B70A-4FD7-B855-9B1977990CBC}" type="presParOf" srcId="{FF333FB5-4F87-4706-B1D6-5B981FA94CEF}" destId="{8C5B3EE3-8E4C-460E-90EB-3453172351F4}" srcOrd="6" destOrd="0" presId="urn:microsoft.com/office/officeart/2018/2/layout/IconVerticalSolidList"/>
    <dgm:cxn modelId="{192D0166-3AAC-41F2-AAD8-891297B80F7A}" type="presParOf" srcId="{8C5B3EE3-8E4C-460E-90EB-3453172351F4}" destId="{D5B069DD-E6CE-4833-B753-D5D62AF43275}" srcOrd="0" destOrd="0" presId="urn:microsoft.com/office/officeart/2018/2/layout/IconVerticalSolidList"/>
    <dgm:cxn modelId="{A37031FB-3F23-4E3F-83F1-98896E592BBD}" type="presParOf" srcId="{8C5B3EE3-8E4C-460E-90EB-3453172351F4}" destId="{E2742312-5278-4C7A-8A14-0938A549F48A}" srcOrd="1" destOrd="0" presId="urn:microsoft.com/office/officeart/2018/2/layout/IconVerticalSolidList"/>
    <dgm:cxn modelId="{8183D201-98A3-4BCD-970C-B6C5508567B7}" type="presParOf" srcId="{8C5B3EE3-8E4C-460E-90EB-3453172351F4}" destId="{94FFF209-DD8A-48A9-93D5-23F4C4B0DBD1}" srcOrd="2" destOrd="0" presId="urn:microsoft.com/office/officeart/2018/2/layout/IconVerticalSolidList"/>
    <dgm:cxn modelId="{80E17400-6EBF-450B-9C6A-67F1F23E5BB7}" type="presParOf" srcId="{8C5B3EE3-8E4C-460E-90EB-3453172351F4}" destId="{AF4AC542-7C23-4275-AEF4-D972C6E731F9}" srcOrd="3" destOrd="0" presId="urn:microsoft.com/office/officeart/2018/2/layout/IconVerticalSolidList"/>
    <dgm:cxn modelId="{7B6CCB8B-48AF-4AAA-BE02-BADF23A157FD}" type="presParOf" srcId="{FF333FB5-4F87-4706-B1D6-5B981FA94CEF}" destId="{8CF86457-05DA-40FA-99C0-584EBE1A178E}" srcOrd="7" destOrd="0" presId="urn:microsoft.com/office/officeart/2018/2/layout/IconVerticalSolidList"/>
    <dgm:cxn modelId="{7AEB6105-23E4-4F33-8705-3653D479B9A0}" type="presParOf" srcId="{FF333FB5-4F87-4706-B1D6-5B981FA94CEF}" destId="{246BB5F3-7446-4B7B-A501-CFC5D977E40F}" srcOrd="8" destOrd="0" presId="urn:microsoft.com/office/officeart/2018/2/layout/IconVerticalSolidList"/>
    <dgm:cxn modelId="{008FA4C9-335B-4634-954C-F6BDCDEA4A08}" type="presParOf" srcId="{246BB5F3-7446-4B7B-A501-CFC5D977E40F}" destId="{162676C0-1E57-4DC1-9EA6-2FBB42E561C8}" srcOrd="0" destOrd="0" presId="urn:microsoft.com/office/officeart/2018/2/layout/IconVerticalSolidList"/>
    <dgm:cxn modelId="{3CD54ABC-3B96-40F9-B660-BCBA675E0D0E}" type="presParOf" srcId="{246BB5F3-7446-4B7B-A501-CFC5D977E40F}" destId="{78D4C17D-3242-4EAB-BEE6-D9CEF4CBB91D}" srcOrd="1" destOrd="0" presId="urn:microsoft.com/office/officeart/2018/2/layout/IconVerticalSolidList"/>
    <dgm:cxn modelId="{B25F8FFB-DB29-47D2-8EA8-CF949DE4AA2D}" type="presParOf" srcId="{246BB5F3-7446-4B7B-A501-CFC5D977E40F}" destId="{680BE064-E525-47E1-A2A4-4BA20360DA46}" srcOrd="2" destOrd="0" presId="urn:microsoft.com/office/officeart/2018/2/layout/IconVerticalSolidList"/>
    <dgm:cxn modelId="{4B13EAB8-8A68-481B-98DF-2DF5306D9BB5}" type="presParOf" srcId="{246BB5F3-7446-4B7B-A501-CFC5D977E40F}" destId="{60B494F2-19EA-4658-87DA-BB1DA54801F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0DBB71C-2882-4DBB-8633-664CB82D5C8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9D688FDF-2F43-4EFF-ABAD-5DF89050B599}">
      <dgm:prSet/>
      <dgm:spPr/>
      <dgm:t>
        <a:bodyPr/>
        <a:lstStyle/>
        <a:p>
          <a:pPr>
            <a:defRPr cap="all"/>
          </a:pPr>
          <a:r>
            <a:rPr lang="en-US"/>
            <a:t>Replace mouse control with arrows (i.e., allows Player to toggle between keyboard and mouse movement control schemes)</a:t>
          </a:r>
        </a:p>
      </dgm:t>
    </dgm:pt>
    <dgm:pt modelId="{60C04A22-9A73-4989-8215-1CBEDDBCF202}" type="parTrans" cxnId="{894280CC-0A49-4E36-9F50-A9D36A0D7EFC}">
      <dgm:prSet/>
      <dgm:spPr/>
      <dgm:t>
        <a:bodyPr/>
        <a:lstStyle/>
        <a:p>
          <a:endParaRPr lang="en-US"/>
        </a:p>
      </dgm:t>
    </dgm:pt>
    <dgm:pt modelId="{748B7006-359A-48DE-B4D1-96301AE4555B}" type="sibTrans" cxnId="{894280CC-0A49-4E36-9F50-A9D36A0D7EFC}">
      <dgm:prSet/>
      <dgm:spPr/>
      <dgm:t>
        <a:bodyPr/>
        <a:lstStyle/>
        <a:p>
          <a:endParaRPr lang="en-US"/>
        </a:p>
      </dgm:t>
    </dgm:pt>
    <dgm:pt modelId="{E69E980A-ACBF-4B5C-9452-F8C4E4ED2B87}">
      <dgm:prSet/>
      <dgm:spPr/>
      <dgm:t>
        <a:bodyPr/>
        <a:lstStyle/>
        <a:p>
          <a:pPr>
            <a:defRPr cap="all"/>
          </a:pPr>
          <a:r>
            <a:rPr lang="en-US"/>
            <a:t>Adding gamepad control functionality (e.g., Xbox One Controller)</a:t>
          </a:r>
        </a:p>
      </dgm:t>
    </dgm:pt>
    <dgm:pt modelId="{19FCDC09-0C2F-44F0-8961-988B446FE625}" type="parTrans" cxnId="{DA20EEC3-A097-4D9F-B957-C8D32AB0AAB3}">
      <dgm:prSet/>
      <dgm:spPr/>
      <dgm:t>
        <a:bodyPr/>
        <a:lstStyle/>
        <a:p>
          <a:endParaRPr lang="en-US"/>
        </a:p>
      </dgm:t>
    </dgm:pt>
    <dgm:pt modelId="{A80CD621-CFDB-4405-A428-0396113B84B5}" type="sibTrans" cxnId="{DA20EEC3-A097-4D9F-B957-C8D32AB0AAB3}">
      <dgm:prSet/>
      <dgm:spPr/>
      <dgm:t>
        <a:bodyPr/>
        <a:lstStyle/>
        <a:p>
          <a:endParaRPr lang="en-US"/>
        </a:p>
      </dgm:t>
    </dgm:pt>
    <dgm:pt modelId="{7570AD3D-60A4-43FF-B331-3CB514E91567}">
      <dgm:prSet/>
      <dgm:spPr/>
      <dgm:t>
        <a:bodyPr/>
        <a:lstStyle/>
        <a:p>
          <a:pPr>
            <a:defRPr cap="all"/>
          </a:pPr>
          <a:r>
            <a:rPr lang="en-US"/>
            <a:t>Implementation of camera following ship to extend game world</a:t>
          </a:r>
        </a:p>
      </dgm:t>
    </dgm:pt>
    <dgm:pt modelId="{59E5DB15-00E9-43D4-9147-A147CBDE9BC2}" type="parTrans" cxnId="{B08679E5-B4DC-4310-A260-4B7F294E0E49}">
      <dgm:prSet/>
      <dgm:spPr/>
      <dgm:t>
        <a:bodyPr/>
        <a:lstStyle/>
        <a:p>
          <a:endParaRPr lang="en-US"/>
        </a:p>
      </dgm:t>
    </dgm:pt>
    <dgm:pt modelId="{B0A8E683-B86D-40BD-9253-2ABAACE40259}" type="sibTrans" cxnId="{B08679E5-B4DC-4310-A260-4B7F294E0E49}">
      <dgm:prSet/>
      <dgm:spPr/>
      <dgm:t>
        <a:bodyPr/>
        <a:lstStyle/>
        <a:p>
          <a:endParaRPr lang="en-US"/>
        </a:p>
      </dgm:t>
    </dgm:pt>
    <dgm:pt modelId="{9C938A90-281B-44AF-B564-17F865AD1A75}">
      <dgm:prSet/>
      <dgm:spPr/>
      <dgm:t>
        <a:bodyPr/>
        <a:lstStyle/>
        <a:p>
          <a:pPr>
            <a:defRPr cap="all"/>
          </a:pPr>
          <a:r>
            <a:rPr lang="en-US"/>
            <a:t>Adding animated background</a:t>
          </a:r>
        </a:p>
      </dgm:t>
    </dgm:pt>
    <dgm:pt modelId="{A3D11C53-FC3B-46FD-BA0A-8592E608C1FF}" type="parTrans" cxnId="{3EC18071-83CC-4BF2-A4E8-B257113EEB6B}">
      <dgm:prSet/>
      <dgm:spPr/>
      <dgm:t>
        <a:bodyPr/>
        <a:lstStyle/>
        <a:p>
          <a:endParaRPr lang="en-US"/>
        </a:p>
      </dgm:t>
    </dgm:pt>
    <dgm:pt modelId="{65B4CD24-C8F3-4601-9949-86E4A3265965}" type="sibTrans" cxnId="{3EC18071-83CC-4BF2-A4E8-B257113EEB6B}">
      <dgm:prSet/>
      <dgm:spPr/>
      <dgm:t>
        <a:bodyPr/>
        <a:lstStyle/>
        <a:p>
          <a:endParaRPr lang="en-US"/>
        </a:p>
      </dgm:t>
    </dgm:pt>
    <dgm:pt modelId="{E241FBDF-A30B-4D80-AEA3-20E2BA3B191E}">
      <dgm:prSet/>
      <dgm:spPr/>
      <dgm:t>
        <a:bodyPr/>
        <a:lstStyle/>
        <a:p>
          <a:pPr>
            <a:defRPr cap="all"/>
          </a:pPr>
          <a:r>
            <a:rPr lang="en-US"/>
            <a:t>Adding blaster beams in shooting</a:t>
          </a:r>
        </a:p>
      </dgm:t>
    </dgm:pt>
    <dgm:pt modelId="{525A6CC2-5019-4A31-A9A6-D1A2AEB85941}" type="parTrans" cxnId="{8E5C9A1C-F7A9-446D-AE6F-2B9C3D5510BB}">
      <dgm:prSet/>
      <dgm:spPr/>
      <dgm:t>
        <a:bodyPr/>
        <a:lstStyle/>
        <a:p>
          <a:endParaRPr lang="en-US"/>
        </a:p>
      </dgm:t>
    </dgm:pt>
    <dgm:pt modelId="{712FE176-EB8C-48AE-A459-F57B24FEC957}" type="sibTrans" cxnId="{8E5C9A1C-F7A9-446D-AE6F-2B9C3D5510BB}">
      <dgm:prSet/>
      <dgm:spPr/>
      <dgm:t>
        <a:bodyPr/>
        <a:lstStyle/>
        <a:p>
          <a:endParaRPr lang="en-US"/>
        </a:p>
      </dgm:t>
    </dgm:pt>
    <dgm:pt modelId="{268F838E-4A26-40D6-ADD6-65111281042F}" type="pres">
      <dgm:prSet presAssocID="{10DBB71C-2882-4DBB-8633-664CB82D5C8B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73FE8DF-8BF6-4966-A69C-1E16F2CE4683}" type="pres">
      <dgm:prSet presAssocID="{9D688FDF-2F43-4EFF-ABAD-5DF89050B599}" presName="compNode" presStyleCnt="0"/>
      <dgm:spPr/>
    </dgm:pt>
    <dgm:pt modelId="{EF063D56-8DAB-4E52-8513-BB0C02BD56C7}" type="pres">
      <dgm:prSet presAssocID="{9D688FDF-2F43-4EFF-ABAD-5DF89050B599}" presName="iconBgRect" presStyleLbl="bgShp" presStyleIdx="0" presStyleCnt="5"/>
      <dgm:spPr/>
    </dgm:pt>
    <dgm:pt modelId="{80F52C1A-99A1-422F-BA25-ED50ADD0A63E}" type="pres">
      <dgm:prSet presAssocID="{9D688FDF-2F43-4EFF-ABAD-5DF89050B599}" presName="iconRect" presStyleLbl="node1" presStyleIdx="0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ursor"/>
        </a:ext>
      </dgm:extLst>
    </dgm:pt>
    <dgm:pt modelId="{CE9EAC3E-1D0D-4059-8E92-E8883B6DAAC5}" type="pres">
      <dgm:prSet presAssocID="{9D688FDF-2F43-4EFF-ABAD-5DF89050B599}" presName="spaceRect" presStyleCnt="0"/>
      <dgm:spPr/>
    </dgm:pt>
    <dgm:pt modelId="{5C9822AB-1622-46C1-A098-5270EFD8087F}" type="pres">
      <dgm:prSet presAssocID="{9D688FDF-2F43-4EFF-ABAD-5DF89050B599}" presName="textRect" presStyleLbl="revTx" presStyleIdx="0" presStyleCnt="5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AC077CCA-61F6-457B-91C5-700C445CD792}" type="pres">
      <dgm:prSet presAssocID="{748B7006-359A-48DE-B4D1-96301AE4555B}" presName="sibTrans" presStyleCnt="0"/>
      <dgm:spPr/>
    </dgm:pt>
    <dgm:pt modelId="{583B6FFA-E76C-4177-A0A6-54EB817E7B4E}" type="pres">
      <dgm:prSet presAssocID="{E69E980A-ACBF-4B5C-9452-F8C4E4ED2B87}" presName="compNode" presStyleCnt="0"/>
      <dgm:spPr/>
    </dgm:pt>
    <dgm:pt modelId="{B6757CED-C17F-4799-9359-6225C4CE1255}" type="pres">
      <dgm:prSet presAssocID="{E69E980A-ACBF-4B5C-9452-F8C4E4ED2B87}" presName="iconBgRect" presStyleLbl="bgShp" presStyleIdx="1" presStyleCnt="5"/>
      <dgm:spPr/>
    </dgm:pt>
    <dgm:pt modelId="{2A6EC071-7425-4E9E-875E-A9B67C4C721F}" type="pres">
      <dgm:prSet presAssocID="{E69E980A-ACBF-4B5C-9452-F8C4E4ED2B87}" presName="iconRect" presStyleLbl="node1" presStyleIdx="1" presStyleCnt="5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6934C770-83B5-4FBD-A67D-2D6DA46F329D}" type="pres">
      <dgm:prSet presAssocID="{E69E980A-ACBF-4B5C-9452-F8C4E4ED2B87}" presName="spaceRect" presStyleCnt="0"/>
      <dgm:spPr/>
    </dgm:pt>
    <dgm:pt modelId="{30867DE5-AF2D-45E1-9BBD-B07121FADB8B}" type="pres">
      <dgm:prSet presAssocID="{E69E980A-ACBF-4B5C-9452-F8C4E4ED2B87}" presName="textRect" presStyleLbl="revTx" presStyleIdx="1" presStyleCnt="5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1BB6F72D-A36B-44A1-985A-663D135F64B3}" type="pres">
      <dgm:prSet presAssocID="{A80CD621-CFDB-4405-A428-0396113B84B5}" presName="sibTrans" presStyleCnt="0"/>
      <dgm:spPr/>
    </dgm:pt>
    <dgm:pt modelId="{6447EE1A-2DFF-4B97-AAFA-1514C9098559}" type="pres">
      <dgm:prSet presAssocID="{7570AD3D-60A4-43FF-B331-3CB514E91567}" presName="compNode" presStyleCnt="0"/>
      <dgm:spPr/>
    </dgm:pt>
    <dgm:pt modelId="{CBC84A56-FFA6-4ECD-89E1-BFE9A33B36EB}" type="pres">
      <dgm:prSet presAssocID="{7570AD3D-60A4-43FF-B331-3CB514E91567}" presName="iconBgRect" presStyleLbl="bgShp" presStyleIdx="2" presStyleCnt="5"/>
      <dgm:spPr/>
    </dgm:pt>
    <dgm:pt modelId="{EC8EF422-14F3-4A87-BA8A-3FDC47CCF620}" type="pres">
      <dgm:prSet presAssocID="{7570AD3D-60A4-43FF-B331-3CB514E91567}" presName="iconRect" presStyleLbl="node1" presStyleIdx="2" presStyleCnt="5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ECC8D448-FFCA-4433-A39E-A70497BE4E5A}" type="pres">
      <dgm:prSet presAssocID="{7570AD3D-60A4-43FF-B331-3CB514E91567}" presName="spaceRect" presStyleCnt="0"/>
      <dgm:spPr/>
    </dgm:pt>
    <dgm:pt modelId="{FF1E026C-6FE2-4E3F-A4E1-C6FA20C5023C}" type="pres">
      <dgm:prSet presAssocID="{7570AD3D-60A4-43FF-B331-3CB514E91567}" presName="textRect" presStyleLbl="revTx" presStyleIdx="2" presStyleCnt="5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06839091-F8AC-4617-A447-DC0AA77CA7D1}" type="pres">
      <dgm:prSet presAssocID="{B0A8E683-B86D-40BD-9253-2ABAACE40259}" presName="sibTrans" presStyleCnt="0"/>
      <dgm:spPr/>
    </dgm:pt>
    <dgm:pt modelId="{55FC80B7-5ED0-4BE3-9212-38EE7289039D}" type="pres">
      <dgm:prSet presAssocID="{9C938A90-281B-44AF-B564-17F865AD1A75}" presName="compNode" presStyleCnt="0"/>
      <dgm:spPr/>
    </dgm:pt>
    <dgm:pt modelId="{7D5E1703-9CEA-40BB-81AD-196DA5566BCD}" type="pres">
      <dgm:prSet presAssocID="{9C938A90-281B-44AF-B564-17F865AD1A75}" presName="iconBgRect" presStyleLbl="bgShp" presStyleIdx="3" presStyleCnt="5"/>
      <dgm:spPr/>
    </dgm:pt>
    <dgm:pt modelId="{AA061D0C-E821-4C8F-820E-B28065C4F1DA}" type="pres">
      <dgm:prSet presAssocID="{9C938A90-281B-44AF-B564-17F865AD1A75}" presName="iconRect" presStyleLbl="node1" presStyleIdx="3" presStyleCnt="5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3435C548-C673-442B-87B8-50CDFC52E606}" type="pres">
      <dgm:prSet presAssocID="{9C938A90-281B-44AF-B564-17F865AD1A75}" presName="spaceRect" presStyleCnt="0"/>
      <dgm:spPr/>
    </dgm:pt>
    <dgm:pt modelId="{5B505323-C5E4-49AC-B20B-81264EA3D4E3}" type="pres">
      <dgm:prSet presAssocID="{9C938A90-281B-44AF-B564-17F865AD1A75}" presName="textRect" presStyleLbl="revTx" presStyleIdx="3" presStyleCnt="5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B9D7C657-EA0E-464D-AA4C-4ED19FC2BEB8}" type="pres">
      <dgm:prSet presAssocID="{65B4CD24-C8F3-4601-9949-86E4A3265965}" presName="sibTrans" presStyleCnt="0"/>
      <dgm:spPr/>
    </dgm:pt>
    <dgm:pt modelId="{C6DC7870-D9FB-4F8B-9E67-BC9629C31472}" type="pres">
      <dgm:prSet presAssocID="{E241FBDF-A30B-4D80-AEA3-20E2BA3B191E}" presName="compNode" presStyleCnt="0"/>
      <dgm:spPr/>
    </dgm:pt>
    <dgm:pt modelId="{081797A0-13EE-4167-9620-759536479038}" type="pres">
      <dgm:prSet presAssocID="{E241FBDF-A30B-4D80-AEA3-20E2BA3B191E}" presName="iconBgRect" presStyleLbl="bgShp" presStyleIdx="4" presStyleCnt="5"/>
      <dgm:spPr/>
    </dgm:pt>
    <dgm:pt modelId="{258AE75C-4737-468D-8605-DF905FC4B5A4}" type="pres">
      <dgm:prSet presAssocID="{E241FBDF-A30B-4D80-AEA3-20E2BA3B191E}" presName="iconRect" presStyleLbl="node1" presStyleIdx="4" presStyleCnt="5"/>
      <dgm:spPr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Siren"/>
        </a:ext>
      </dgm:extLst>
    </dgm:pt>
    <dgm:pt modelId="{3CD6BF91-1C56-4DF0-9561-C452EB50E17E}" type="pres">
      <dgm:prSet presAssocID="{E241FBDF-A30B-4D80-AEA3-20E2BA3B191E}" presName="spaceRect" presStyleCnt="0"/>
      <dgm:spPr/>
    </dgm:pt>
    <dgm:pt modelId="{0E1EAE6B-476A-4274-BF0D-DFEF6EBA1479}" type="pres">
      <dgm:prSet presAssocID="{E241FBDF-A30B-4D80-AEA3-20E2BA3B191E}" presName="textRect" presStyleLbl="revTx" presStyleIdx="4" presStyleCnt="5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EC18071-83CC-4BF2-A4E8-B257113EEB6B}" srcId="{10DBB71C-2882-4DBB-8633-664CB82D5C8B}" destId="{9C938A90-281B-44AF-B564-17F865AD1A75}" srcOrd="3" destOrd="0" parTransId="{A3D11C53-FC3B-46FD-BA0A-8592E608C1FF}" sibTransId="{65B4CD24-C8F3-4601-9949-86E4A3265965}"/>
    <dgm:cxn modelId="{9A76EF55-359D-4B67-96AA-DBC249826889}" type="presOf" srcId="{9C938A90-281B-44AF-B564-17F865AD1A75}" destId="{5B505323-C5E4-49AC-B20B-81264EA3D4E3}" srcOrd="0" destOrd="0" presId="urn:microsoft.com/office/officeart/2018/5/layout/IconCircleLabelList"/>
    <dgm:cxn modelId="{132CF1D0-CBA5-4BC6-A00B-D30E7053118D}" type="presOf" srcId="{E241FBDF-A30B-4D80-AEA3-20E2BA3B191E}" destId="{0E1EAE6B-476A-4274-BF0D-DFEF6EBA1479}" srcOrd="0" destOrd="0" presId="urn:microsoft.com/office/officeart/2018/5/layout/IconCircleLabelList"/>
    <dgm:cxn modelId="{7076137F-1E36-4EDA-AF00-6CC1F9F4834D}" type="presOf" srcId="{9D688FDF-2F43-4EFF-ABAD-5DF89050B599}" destId="{5C9822AB-1622-46C1-A098-5270EFD8087F}" srcOrd="0" destOrd="0" presId="urn:microsoft.com/office/officeart/2018/5/layout/IconCircleLabelList"/>
    <dgm:cxn modelId="{3317BB3B-5A76-4905-88A0-6C4388C1C923}" type="presOf" srcId="{E69E980A-ACBF-4B5C-9452-F8C4E4ED2B87}" destId="{30867DE5-AF2D-45E1-9BBD-B07121FADB8B}" srcOrd="0" destOrd="0" presId="urn:microsoft.com/office/officeart/2018/5/layout/IconCircleLabelList"/>
    <dgm:cxn modelId="{B08679E5-B4DC-4310-A260-4B7F294E0E49}" srcId="{10DBB71C-2882-4DBB-8633-664CB82D5C8B}" destId="{7570AD3D-60A4-43FF-B331-3CB514E91567}" srcOrd="2" destOrd="0" parTransId="{59E5DB15-00E9-43D4-9147-A147CBDE9BC2}" sibTransId="{B0A8E683-B86D-40BD-9253-2ABAACE40259}"/>
    <dgm:cxn modelId="{894280CC-0A49-4E36-9F50-A9D36A0D7EFC}" srcId="{10DBB71C-2882-4DBB-8633-664CB82D5C8B}" destId="{9D688FDF-2F43-4EFF-ABAD-5DF89050B599}" srcOrd="0" destOrd="0" parTransId="{60C04A22-9A73-4989-8215-1CBEDDBCF202}" sibTransId="{748B7006-359A-48DE-B4D1-96301AE4555B}"/>
    <dgm:cxn modelId="{8E5C9A1C-F7A9-446D-AE6F-2B9C3D5510BB}" srcId="{10DBB71C-2882-4DBB-8633-664CB82D5C8B}" destId="{E241FBDF-A30B-4D80-AEA3-20E2BA3B191E}" srcOrd="4" destOrd="0" parTransId="{525A6CC2-5019-4A31-A9A6-D1A2AEB85941}" sibTransId="{712FE176-EB8C-48AE-A459-F57B24FEC957}"/>
    <dgm:cxn modelId="{2D44691A-A34B-4DF5-BC1B-3B7757AAB4A7}" type="presOf" srcId="{7570AD3D-60A4-43FF-B331-3CB514E91567}" destId="{FF1E026C-6FE2-4E3F-A4E1-C6FA20C5023C}" srcOrd="0" destOrd="0" presId="urn:microsoft.com/office/officeart/2018/5/layout/IconCircleLabelList"/>
    <dgm:cxn modelId="{DA20EEC3-A097-4D9F-B957-C8D32AB0AAB3}" srcId="{10DBB71C-2882-4DBB-8633-664CB82D5C8B}" destId="{E69E980A-ACBF-4B5C-9452-F8C4E4ED2B87}" srcOrd="1" destOrd="0" parTransId="{19FCDC09-0C2F-44F0-8961-988B446FE625}" sibTransId="{A80CD621-CFDB-4405-A428-0396113B84B5}"/>
    <dgm:cxn modelId="{99571FF6-998B-43B0-A69C-E02DB2824460}" type="presOf" srcId="{10DBB71C-2882-4DBB-8633-664CB82D5C8B}" destId="{268F838E-4A26-40D6-ADD6-65111281042F}" srcOrd="0" destOrd="0" presId="urn:microsoft.com/office/officeart/2018/5/layout/IconCircleLabelList"/>
    <dgm:cxn modelId="{045529D7-44E1-4005-BFAE-669701B9322C}" type="presParOf" srcId="{268F838E-4A26-40D6-ADD6-65111281042F}" destId="{673FE8DF-8BF6-4966-A69C-1E16F2CE4683}" srcOrd="0" destOrd="0" presId="urn:microsoft.com/office/officeart/2018/5/layout/IconCircleLabelList"/>
    <dgm:cxn modelId="{55248C21-1AAE-444C-9110-6CB0594A4605}" type="presParOf" srcId="{673FE8DF-8BF6-4966-A69C-1E16F2CE4683}" destId="{EF063D56-8DAB-4E52-8513-BB0C02BD56C7}" srcOrd="0" destOrd="0" presId="urn:microsoft.com/office/officeart/2018/5/layout/IconCircleLabelList"/>
    <dgm:cxn modelId="{9787C3A0-EF47-44BD-AF48-FC3BB3CFACB7}" type="presParOf" srcId="{673FE8DF-8BF6-4966-A69C-1E16F2CE4683}" destId="{80F52C1A-99A1-422F-BA25-ED50ADD0A63E}" srcOrd="1" destOrd="0" presId="urn:microsoft.com/office/officeart/2018/5/layout/IconCircleLabelList"/>
    <dgm:cxn modelId="{A54A73E8-4CA9-419A-B6A6-FAA3CFDA0E16}" type="presParOf" srcId="{673FE8DF-8BF6-4966-A69C-1E16F2CE4683}" destId="{CE9EAC3E-1D0D-4059-8E92-E8883B6DAAC5}" srcOrd="2" destOrd="0" presId="urn:microsoft.com/office/officeart/2018/5/layout/IconCircleLabelList"/>
    <dgm:cxn modelId="{DD344E29-6B50-4DFD-97B5-18FBBF756747}" type="presParOf" srcId="{673FE8DF-8BF6-4966-A69C-1E16F2CE4683}" destId="{5C9822AB-1622-46C1-A098-5270EFD8087F}" srcOrd="3" destOrd="0" presId="urn:microsoft.com/office/officeart/2018/5/layout/IconCircleLabelList"/>
    <dgm:cxn modelId="{8474FA53-D409-40A6-A87A-1A503A418696}" type="presParOf" srcId="{268F838E-4A26-40D6-ADD6-65111281042F}" destId="{AC077CCA-61F6-457B-91C5-700C445CD792}" srcOrd="1" destOrd="0" presId="urn:microsoft.com/office/officeart/2018/5/layout/IconCircleLabelList"/>
    <dgm:cxn modelId="{3ED6ACCF-B58B-46D5-9E01-6A8BAD32E6D9}" type="presParOf" srcId="{268F838E-4A26-40D6-ADD6-65111281042F}" destId="{583B6FFA-E76C-4177-A0A6-54EB817E7B4E}" srcOrd="2" destOrd="0" presId="urn:microsoft.com/office/officeart/2018/5/layout/IconCircleLabelList"/>
    <dgm:cxn modelId="{7B97755D-3E6A-48FD-B1B8-6360AFFB8B29}" type="presParOf" srcId="{583B6FFA-E76C-4177-A0A6-54EB817E7B4E}" destId="{B6757CED-C17F-4799-9359-6225C4CE1255}" srcOrd="0" destOrd="0" presId="urn:microsoft.com/office/officeart/2018/5/layout/IconCircleLabelList"/>
    <dgm:cxn modelId="{BBA329DE-0423-4F65-BF38-27E8D6EBC259}" type="presParOf" srcId="{583B6FFA-E76C-4177-A0A6-54EB817E7B4E}" destId="{2A6EC071-7425-4E9E-875E-A9B67C4C721F}" srcOrd="1" destOrd="0" presId="urn:microsoft.com/office/officeart/2018/5/layout/IconCircleLabelList"/>
    <dgm:cxn modelId="{42A6054C-7F6F-4488-A61D-41F1800E70A4}" type="presParOf" srcId="{583B6FFA-E76C-4177-A0A6-54EB817E7B4E}" destId="{6934C770-83B5-4FBD-A67D-2D6DA46F329D}" srcOrd="2" destOrd="0" presId="urn:microsoft.com/office/officeart/2018/5/layout/IconCircleLabelList"/>
    <dgm:cxn modelId="{61F05041-4CF3-4216-95DB-D56F907CAB94}" type="presParOf" srcId="{583B6FFA-E76C-4177-A0A6-54EB817E7B4E}" destId="{30867DE5-AF2D-45E1-9BBD-B07121FADB8B}" srcOrd="3" destOrd="0" presId="urn:microsoft.com/office/officeart/2018/5/layout/IconCircleLabelList"/>
    <dgm:cxn modelId="{3A05D373-ED65-4298-9B66-5ECB91A5B580}" type="presParOf" srcId="{268F838E-4A26-40D6-ADD6-65111281042F}" destId="{1BB6F72D-A36B-44A1-985A-663D135F64B3}" srcOrd="3" destOrd="0" presId="urn:microsoft.com/office/officeart/2018/5/layout/IconCircleLabelList"/>
    <dgm:cxn modelId="{6EFDD845-8815-4A8E-9197-537B677EFAC0}" type="presParOf" srcId="{268F838E-4A26-40D6-ADD6-65111281042F}" destId="{6447EE1A-2DFF-4B97-AAFA-1514C9098559}" srcOrd="4" destOrd="0" presId="urn:microsoft.com/office/officeart/2018/5/layout/IconCircleLabelList"/>
    <dgm:cxn modelId="{D5C6EE3B-C067-4155-8EC2-9F7D82C69204}" type="presParOf" srcId="{6447EE1A-2DFF-4B97-AAFA-1514C9098559}" destId="{CBC84A56-FFA6-4ECD-89E1-BFE9A33B36EB}" srcOrd="0" destOrd="0" presId="urn:microsoft.com/office/officeart/2018/5/layout/IconCircleLabelList"/>
    <dgm:cxn modelId="{99663445-98DB-453A-8E13-709F5144444A}" type="presParOf" srcId="{6447EE1A-2DFF-4B97-AAFA-1514C9098559}" destId="{EC8EF422-14F3-4A87-BA8A-3FDC47CCF620}" srcOrd="1" destOrd="0" presId="urn:microsoft.com/office/officeart/2018/5/layout/IconCircleLabelList"/>
    <dgm:cxn modelId="{1A7E3C15-DF13-448F-9382-3D753B953BC0}" type="presParOf" srcId="{6447EE1A-2DFF-4B97-AAFA-1514C9098559}" destId="{ECC8D448-FFCA-4433-A39E-A70497BE4E5A}" srcOrd="2" destOrd="0" presId="urn:microsoft.com/office/officeart/2018/5/layout/IconCircleLabelList"/>
    <dgm:cxn modelId="{C1D820FC-D67C-4EF7-A078-818C5D7B1522}" type="presParOf" srcId="{6447EE1A-2DFF-4B97-AAFA-1514C9098559}" destId="{FF1E026C-6FE2-4E3F-A4E1-C6FA20C5023C}" srcOrd="3" destOrd="0" presId="urn:microsoft.com/office/officeart/2018/5/layout/IconCircleLabelList"/>
    <dgm:cxn modelId="{40E4A33D-0644-4C00-B9F5-DFDC4E0A18EC}" type="presParOf" srcId="{268F838E-4A26-40D6-ADD6-65111281042F}" destId="{06839091-F8AC-4617-A447-DC0AA77CA7D1}" srcOrd="5" destOrd="0" presId="urn:microsoft.com/office/officeart/2018/5/layout/IconCircleLabelList"/>
    <dgm:cxn modelId="{38106464-2F25-4E13-933E-5173F46DA088}" type="presParOf" srcId="{268F838E-4A26-40D6-ADD6-65111281042F}" destId="{55FC80B7-5ED0-4BE3-9212-38EE7289039D}" srcOrd="6" destOrd="0" presId="urn:microsoft.com/office/officeart/2018/5/layout/IconCircleLabelList"/>
    <dgm:cxn modelId="{D510601A-2194-434B-888F-3D84486E755C}" type="presParOf" srcId="{55FC80B7-5ED0-4BE3-9212-38EE7289039D}" destId="{7D5E1703-9CEA-40BB-81AD-196DA5566BCD}" srcOrd="0" destOrd="0" presId="urn:microsoft.com/office/officeart/2018/5/layout/IconCircleLabelList"/>
    <dgm:cxn modelId="{1CD1C533-73FA-4DFE-9F4A-587EA4D5DB23}" type="presParOf" srcId="{55FC80B7-5ED0-4BE3-9212-38EE7289039D}" destId="{AA061D0C-E821-4C8F-820E-B28065C4F1DA}" srcOrd="1" destOrd="0" presId="urn:microsoft.com/office/officeart/2018/5/layout/IconCircleLabelList"/>
    <dgm:cxn modelId="{756CD55F-298F-4EBF-8FA8-426F3CDD6768}" type="presParOf" srcId="{55FC80B7-5ED0-4BE3-9212-38EE7289039D}" destId="{3435C548-C673-442B-87B8-50CDFC52E606}" srcOrd="2" destOrd="0" presId="urn:microsoft.com/office/officeart/2018/5/layout/IconCircleLabelList"/>
    <dgm:cxn modelId="{D4A3A3DE-47E0-4659-B24D-AAD29CA33E1F}" type="presParOf" srcId="{55FC80B7-5ED0-4BE3-9212-38EE7289039D}" destId="{5B505323-C5E4-49AC-B20B-81264EA3D4E3}" srcOrd="3" destOrd="0" presId="urn:microsoft.com/office/officeart/2018/5/layout/IconCircleLabelList"/>
    <dgm:cxn modelId="{370F0B24-074D-497E-9A06-8137AFEAEEED}" type="presParOf" srcId="{268F838E-4A26-40D6-ADD6-65111281042F}" destId="{B9D7C657-EA0E-464D-AA4C-4ED19FC2BEB8}" srcOrd="7" destOrd="0" presId="urn:microsoft.com/office/officeart/2018/5/layout/IconCircleLabelList"/>
    <dgm:cxn modelId="{D5457D62-DC9B-40BC-8AB1-86CD5BBDB8EF}" type="presParOf" srcId="{268F838E-4A26-40D6-ADD6-65111281042F}" destId="{C6DC7870-D9FB-4F8B-9E67-BC9629C31472}" srcOrd="8" destOrd="0" presId="urn:microsoft.com/office/officeart/2018/5/layout/IconCircleLabelList"/>
    <dgm:cxn modelId="{A45A83B2-065E-4F5A-B7DE-E8C689876E42}" type="presParOf" srcId="{C6DC7870-D9FB-4F8B-9E67-BC9629C31472}" destId="{081797A0-13EE-4167-9620-759536479038}" srcOrd="0" destOrd="0" presId="urn:microsoft.com/office/officeart/2018/5/layout/IconCircleLabelList"/>
    <dgm:cxn modelId="{B74991EF-84F1-4A2A-B13F-EB26940C7587}" type="presParOf" srcId="{C6DC7870-D9FB-4F8B-9E67-BC9629C31472}" destId="{258AE75C-4737-468D-8605-DF905FC4B5A4}" srcOrd="1" destOrd="0" presId="urn:microsoft.com/office/officeart/2018/5/layout/IconCircleLabelList"/>
    <dgm:cxn modelId="{E60959EE-4C24-4386-A1B3-C6E58365B3A2}" type="presParOf" srcId="{C6DC7870-D9FB-4F8B-9E67-BC9629C31472}" destId="{3CD6BF91-1C56-4DF0-9561-C452EB50E17E}" srcOrd="2" destOrd="0" presId="urn:microsoft.com/office/officeart/2018/5/layout/IconCircleLabelList"/>
    <dgm:cxn modelId="{B7D9E21D-3BBF-4B80-A6C6-B71E75A6F31B}" type="presParOf" srcId="{C6DC7870-D9FB-4F8B-9E67-BC9629C31472}" destId="{0E1EAE6B-476A-4274-BF0D-DFEF6EBA147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F1B8B0-778B-4A4E-8051-40FD8E2BF639}">
      <dsp:nvSpPr>
        <dsp:cNvPr id="0" name=""/>
        <dsp:cNvSpPr/>
      </dsp:nvSpPr>
      <dsp:spPr>
        <a:xfrm>
          <a:off x="0" y="13977"/>
          <a:ext cx="6513603" cy="88744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3700" kern="1200"/>
            <a:t>Game Overview</a:t>
          </a:r>
          <a:endParaRPr lang="en-US" sz="3700" kern="1200"/>
        </a:p>
      </dsp:txBody>
      <dsp:txXfrm>
        <a:off x="43321" y="57298"/>
        <a:ext cx="6426961" cy="800803"/>
      </dsp:txXfrm>
    </dsp:sp>
    <dsp:sp modelId="{3E403C6E-0AAB-43B1-8FC4-4BC0C75D314C}">
      <dsp:nvSpPr>
        <dsp:cNvPr id="0" name=""/>
        <dsp:cNvSpPr/>
      </dsp:nvSpPr>
      <dsp:spPr>
        <a:xfrm>
          <a:off x="0" y="1007983"/>
          <a:ext cx="6513603" cy="887445"/>
        </a:xfrm>
        <a:prstGeom prst="roundRect">
          <a:avLst/>
        </a:prstGeom>
        <a:solidFill>
          <a:schemeClr val="accent5">
            <a:hueOff val="-1470669"/>
            <a:satOff val="-2046"/>
            <a:lumOff val="-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3700" kern="1200"/>
            <a:t>Planning</a:t>
          </a:r>
          <a:endParaRPr lang="en-US" sz="3700" kern="1200"/>
        </a:p>
      </dsp:txBody>
      <dsp:txXfrm>
        <a:off x="43321" y="1051304"/>
        <a:ext cx="6426961" cy="800803"/>
      </dsp:txXfrm>
    </dsp:sp>
    <dsp:sp modelId="{B5E6F2D2-EC8C-4F2F-834F-9ED3E7BAA2DD}">
      <dsp:nvSpPr>
        <dsp:cNvPr id="0" name=""/>
        <dsp:cNvSpPr/>
      </dsp:nvSpPr>
      <dsp:spPr>
        <a:xfrm>
          <a:off x="0" y="2001988"/>
          <a:ext cx="6513603" cy="887445"/>
        </a:xfrm>
        <a:prstGeom prst="roundRect">
          <a:avLst/>
        </a:prstGeom>
        <a:solidFill>
          <a:schemeClr val="accent5">
            <a:hueOff val="-2941338"/>
            <a:satOff val="-4091"/>
            <a:lumOff val="-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3700" kern="1200"/>
            <a:t>Game Instructions</a:t>
          </a:r>
          <a:endParaRPr lang="en-US" sz="3700" kern="1200"/>
        </a:p>
      </dsp:txBody>
      <dsp:txXfrm>
        <a:off x="43321" y="2045309"/>
        <a:ext cx="6426961" cy="800803"/>
      </dsp:txXfrm>
    </dsp:sp>
    <dsp:sp modelId="{0D8B1691-BD63-484C-AF6D-003EE12E06F0}">
      <dsp:nvSpPr>
        <dsp:cNvPr id="0" name=""/>
        <dsp:cNvSpPr/>
      </dsp:nvSpPr>
      <dsp:spPr>
        <a:xfrm>
          <a:off x="0" y="2995993"/>
          <a:ext cx="6513603" cy="887445"/>
        </a:xfrm>
        <a:prstGeom prst="roundRect">
          <a:avLst/>
        </a:prstGeom>
        <a:solidFill>
          <a:schemeClr val="accent5">
            <a:hueOff val="-4412007"/>
            <a:satOff val="-6137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3700" kern="1200"/>
            <a:t>Game Demonstration</a:t>
          </a:r>
          <a:endParaRPr lang="en-US" sz="3700" kern="1200"/>
        </a:p>
      </dsp:txBody>
      <dsp:txXfrm>
        <a:off x="43321" y="3039314"/>
        <a:ext cx="6426961" cy="800803"/>
      </dsp:txXfrm>
    </dsp:sp>
    <dsp:sp modelId="{4FC92D8F-14ED-479A-8F20-D460E385FE74}">
      <dsp:nvSpPr>
        <dsp:cNvPr id="0" name=""/>
        <dsp:cNvSpPr/>
      </dsp:nvSpPr>
      <dsp:spPr>
        <a:xfrm>
          <a:off x="0" y="3989998"/>
          <a:ext cx="6513603" cy="887445"/>
        </a:xfrm>
        <a:prstGeom prst="roundRect">
          <a:avLst/>
        </a:prstGeom>
        <a:solidFill>
          <a:schemeClr val="accent5">
            <a:hueOff val="-5882676"/>
            <a:satOff val="-8182"/>
            <a:lumOff val="-31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3700" kern="1200"/>
            <a:t>Lessons Learned</a:t>
          </a:r>
          <a:endParaRPr lang="en-US" sz="3700" kern="1200"/>
        </a:p>
      </dsp:txBody>
      <dsp:txXfrm>
        <a:off x="43321" y="4033319"/>
        <a:ext cx="6426961" cy="800803"/>
      </dsp:txXfrm>
    </dsp:sp>
    <dsp:sp modelId="{AE183731-B33D-47B6-B36E-AFC6866E5BE4}">
      <dsp:nvSpPr>
        <dsp:cNvPr id="0" name=""/>
        <dsp:cNvSpPr/>
      </dsp:nvSpPr>
      <dsp:spPr>
        <a:xfrm>
          <a:off x="0" y="4984003"/>
          <a:ext cx="6513603" cy="887445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3700" kern="1200"/>
            <a:t>Future Possibilities</a:t>
          </a:r>
          <a:endParaRPr lang="en-US" sz="3700" kern="1200"/>
        </a:p>
      </dsp:txBody>
      <dsp:txXfrm>
        <a:off x="43321" y="5027324"/>
        <a:ext cx="6426961" cy="8008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F8FFFC-FF1A-4F6A-A12C-A5437D3D3354}">
      <dsp:nvSpPr>
        <dsp:cNvPr id="0" name=""/>
        <dsp:cNvSpPr/>
      </dsp:nvSpPr>
      <dsp:spPr>
        <a:xfrm>
          <a:off x="0" y="575037"/>
          <a:ext cx="6513603" cy="3105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708152" rIns="505528" bIns="241808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CA" sz="3400" kern="1200"/>
            <a:t>Deep Space</a:t>
          </a:r>
          <a:endParaRPr lang="en-US" sz="3400" kern="1200"/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CA" sz="3400" kern="1200"/>
            <a:t>Science Fiction</a:t>
          </a:r>
          <a:endParaRPr lang="en-US" sz="3400" kern="1200"/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CA" sz="3400" kern="1200"/>
            <a:t>Shoot ‘em Up</a:t>
          </a:r>
          <a:endParaRPr lang="en-US" sz="3400" kern="1200"/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CA" sz="3400" kern="1200"/>
            <a:t>2D based</a:t>
          </a:r>
          <a:endParaRPr lang="en-US" sz="3400" kern="1200"/>
        </a:p>
      </dsp:txBody>
      <dsp:txXfrm>
        <a:off x="0" y="575037"/>
        <a:ext cx="6513603" cy="3105900"/>
      </dsp:txXfrm>
    </dsp:sp>
    <dsp:sp modelId="{F91AE83B-AABB-4313-90D5-459A6C94DF56}">
      <dsp:nvSpPr>
        <dsp:cNvPr id="0" name=""/>
        <dsp:cNvSpPr/>
      </dsp:nvSpPr>
      <dsp:spPr>
        <a:xfrm>
          <a:off x="325680" y="73197"/>
          <a:ext cx="4559522" cy="10036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3400" b="1" kern="1200"/>
            <a:t>Genre/Type</a:t>
          </a:r>
          <a:endParaRPr lang="en-US" sz="3400" kern="1200"/>
        </a:p>
      </dsp:txBody>
      <dsp:txXfrm>
        <a:off x="374676" y="122193"/>
        <a:ext cx="4461530" cy="905688"/>
      </dsp:txXfrm>
    </dsp:sp>
    <dsp:sp modelId="{8BF79B22-6EDF-44C7-8BA3-82252E279FBF}">
      <dsp:nvSpPr>
        <dsp:cNvPr id="0" name=""/>
        <dsp:cNvSpPr/>
      </dsp:nvSpPr>
      <dsp:spPr>
        <a:xfrm>
          <a:off x="0" y="4366378"/>
          <a:ext cx="6513603" cy="144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708152" rIns="505528" bIns="241808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CA" sz="3400" kern="1200"/>
            <a:t>2D, Aerial View</a:t>
          </a:r>
          <a:endParaRPr lang="en-US" sz="3400" kern="1200"/>
        </a:p>
      </dsp:txBody>
      <dsp:txXfrm>
        <a:off x="0" y="4366378"/>
        <a:ext cx="6513603" cy="1445850"/>
      </dsp:txXfrm>
    </dsp:sp>
    <dsp:sp modelId="{AB427AC5-2ED8-4C93-AABD-A5D4BDC78DEC}">
      <dsp:nvSpPr>
        <dsp:cNvPr id="0" name=""/>
        <dsp:cNvSpPr/>
      </dsp:nvSpPr>
      <dsp:spPr>
        <a:xfrm>
          <a:off x="325680" y="3864538"/>
          <a:ext cx="4559522" cy="1003680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3400" b="1" kern="1200"/>
            <a:t>Camera Angle</a:t>
          </a:r>
          <a:endParaRPr lang="en-US" sz="3400" kern="1200"/>
        </a:p>
      </dsp:txBody>
      <dsp:txXfrm>
        <a:off x="374676" y="3913534"/>
        <a:ext cx="4461530" cy="9056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816B24-ADD2-44F8-A0CD-D09AB2479438}">
      <dsp:nvSpPr>
        <dsp:cNvPr id="0" name=""/>
        <dsp:cNvSpPr/>
      </dsp:nvSpPr>
      <dsp:spPr>
        <a:xfrm>
          <a:off x="0" y="4353"/>
          <a:ext cx="6269038" cy="92723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7EB3CD-1F18-4154-9939-8BED2B6D09D0}">
      <dsp:nvSpPr>
        <dsp:cNvPr id="0" name=""/>
        <dsp:cNvSpPr/>
      </dsp:nvSpPr>
      <dsp:spPr>
        <a:xfrm>
          <a:off x="280489" y="212981"/>
          <a:ext cx="509980" cy="509980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FC1656-2234-425A-A1C6-0EC9E17AF0B2}">
      <dsp:nvSpPr>
        <dsp:cNvPr id="0" name=""/>
        <dsp:cNvSpPr/>
      </dsp:nvSpPr>
      <dsp:spPr>
        <a:xfrm>
          <a:off x="1070958" y="4353"/>
          <a:ext cx="5198079" cy="92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33" tIns="98133" rIns="98133" bIns="98133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/>
            <a:t>Defeat enemy ships</a:t>
          </a:r>
        </a:p>
      </dsp:txBody>
      <dsp:txXfrm>
        <a:off x="1070958" y="4353"/>
        <a:ext cx="5198079" cy="927236"/>
      </dsp:txXfrm>
    </dsp:sp>
    <dsp:sp modelId="{F3B60CD3-122F-42D0-B130-61ADC6263FBA}">
      <dsp:nvSpPr>
        <dsp:cNvPr id="0" name=""/>
        <dsp:cNvSpPr/>
      </dsp:nvSpPr>
      <dsp:spPr>
        <a:xfrm>
          <a:off x="0" y="1163398"/>
          <a:ext cx="6269038" cy="92723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8C760B-B49E-43CA-AB56-5DFA5C435780}">
      <dsp:nvSpPr>
        <dsp:cNvPr id="0" name=""/>
        <dsp:cNvSpPr/>
      </dsp:nvSpPr>
      <dsp:spPr>
        <a:xfrm>
          <a:off x="280489" y="1372026"/>
          <a:ext cx="509980" cy="509980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90DFAB-CCF4-4667-B391-76E8FF351CD4}">
      <dsp:nvSpPr>
        <dsp:cNvPr id="0" name=""/>
        <dsp:cNvSpPr/>
      </dsp:nvSpPr>
      <dsp:spPr>
        <a:xfrm>
          <a:off x="1070958" y="1163398"/>
          <a:ext cx="5198079" cy="92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33" tIns="98133" rIns="98133" bIns="98133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Opposing leader has waged war on your species, and he’s battle tested</a:t>
          </a:r>
        </a:p>
      </dsp:txBody>
      <dsp:txXfrm>
        <a:off x="1070958" y="1163398"/>
        <a:ext cx="5198079" cy="927236"/>
      </dsp:txXfrm>
    </dsp:sp>
    <dsp:sp modelId="{961A5DE3-9B51-4D70-9EBB-F65298367044}">
      <dsp:nvSpPr>
        <dsp:cNvPr id="0" name=""/>
        <dsp:cNvSpPr/>
      </dsp:nvSpPr>
      <dsp:spPr>
        <a:xfrm>
          <a:off x="0" y="2322444"/>
          <a:ext cx="6269038" cy="92723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784E7E-4B9A-4216-8827-020AF72A2D5C}">
      <dsp:nvSpPr>
        <dsp:cNvPr id="0" name=""/>
        <dsp:cNvSpPr/>
      </dsp:nvSpPr>
      <dsp:spPr>
        <a:xfrm>
          <a:off x="280489" y="2531072"/>
          <a:ext cx="509980" cy="509980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3C74A8-3AC9-4130-8E5E-E3C1BEB20EA1}">
      <dsp:nvSpPr>
        <dsp:cNvPr id="0" name=""/>
        <dsp:cNvSpPr/>
      </dsp:nvSpPr>
      <dsp:spPr>
        <a:xfrm>
          <a:off x="1070958" y="2322444"/>
          <a:ext cx="5198079" cy="92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33" tIns="98133" rIns="98133" bIns="98133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They pose a big threat to you and the rest of humanity</a:t>
          </a:r>
        </a:p>
      </dsp:txBody>
      <dsp:txXfrm>
        <a:off x="1070958" y="2322444"/>
        <a:ext cx="5198079" cy="927236"/>
      </dsp:txXfrm>
    </dsp:sp>
    <dsp:sp modelId="{D5B069DD-E6CE-4833-B753-D5D62AF43275}">
      <dsp:nvSpPr>
        <dsp:cNvPr id="0" name=""/>
        <dsp:cNvSpPr/>
      </dsp:nvSpPr>
      <dsp:spPr>
        <a:xfrm>
          <a:off x="0" y="3481489"/>
          <a:ext cx="6269038" cy="92723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742312-5278-4C7A-8A14-0938A549F48A}">
      <dsp:nvSpPr>
        <dsp:cNvPr id="0" name=""/>
        <dsp:cNvSpPr/>
      </dsp:nvSpPr>
      <dsp:spPr>
        <a:xfrm>
          <a:off x="280489" y="3690118"/>
          <a:ext cx="509980" cy="509980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4AC542-7C23-4275-AEF4-D972C6E731F9}">
      <dsp:nvSpPr>
        <dsp:cNvPr id="0" name=""/>
        <dsp:cNvSpPr/>
      </dsp:nvSpPr>
      <dsp:spPr>
        <a:xfrm>
          <a:off x="1070958" y="3481489"/>
          <a:ext cx="5198079" cy="92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33" tIns="98133" rIns="98133" bIns="98133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Take down the leader and bring glory to your people</a:t>
          </a:r>
        </a:p>
      </dsp:txBody>
      <dsp:txXfrm>
        <a:off x="1070958" y="3481489"/>
        <a:ext cx="5198079" cy="927236"/>
      </dsp:txXfrm>
    </dsp:sp>
    <dsp:sp modelId="{162676C0-1E57-4DC1-9EA6-2FBB42E561C8}">
      <dsp:nvSpPr>
        <dsp:cNvPr id="0" name=""/>
        <dsp:cNvSpPr/>
      </dsp:nvSpPr>
      <dsp:spPr>
        <a:xfrm>
          <a:off x="0" y="4640535"/>
          <a:ext cx="6269038" cy="92723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D4C17D-3242-4EAB-BEE6-D9CEF4CBB91D}">
      <dsp:nvSpPr>
        <dsp:cNvPr id="0" name=""/>
        <dsp:cNvSpPr/>
      </dsp:nvSpPr>
      <dsp:spPr>
        <a:xfrm>
          <a:off x="280489" y="4849163"/>
          <a:ext cx="509980" cy="509980"/>
        </a:xfrm>
        <a:prstGeom prst="rect">
          <a:avLst/>
        </a:prstGeom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B494F2-19EA-4658-87DA-BB1DA54801F1}">
      <dsp:nvSpPr>
        <dsp:cNvPr id="0" name=""/>
        <dsp:cNvSpPr/>
      </dsp:nvSpPr>
      <dsp:spPr>
        <a:xfrm>
          <a:off x="1070958" y="4640535"/>
          <a:ext cx="5198079" cy="92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33" tIns="98133" rIns="98133" bIns="98133" numCol="1" spcCol="1270" anchor="ctr" anchorCtr="0">
          <a:noAutofit/>
        </a:bodyPr>
        <a:lstStyle/>
        <a:p>
          <a:pPr lvl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Save your people from annihilation</a:t>
          </a:r>
        </a:p>
      </dsp:txBody>
      <dsp:txXfrm>
        <a:off x="1070958" y="4640535"/>
        <a:ext cx="5198079" cy="9272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063D56-8DAB-4E52-8513-BB0C02BD56C7}">
      <dsp:nvSpPr>
        <dsp:cNvPr id="0" name=""/>
        <dsp:cNvSpPr/>
      </dsp:nvSpPr>
      <dsp:spPr>
        <a:xfrm>
          <a:off x="478800" y="994419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F52C1A-99A1-422F-BA25-ED50ADD0A63E}">
      <dsp:nvSpPr>
        <dsp:cNvPr id="0" name=""/>
        <dsp:cNvSpPr/>
      </dsp:nvSpPr>
      <dsp:spPr>
        <a:xfrm>
          <a:off x="712800" y="1228419"/>
          <a:ext cx="630000" cy="630000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9822AB-1622-46C1-A098-5270EFD8087F}">
      <dsp:nvSpPr>
        <dsp:cNvPr id="0" name=""/>
        <dsp:cNvSpPr/>
      </dsp:nvSpPr>
      <dsp:spPr>
        <a:xfrm>
          <a:off x="127800" y="2434419"/>
          <a:ext cx="1800000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100" kern="1200"/>
            <a:t>Replace mouse control with arrows (i.e., allows Player to toggle between keyboard and mouse movement control schemes)</a:t>
          </a:r>
        </a:p>
      </dsp:txBody>
      <dsp:txXfrm>
        <a:off x="127800" y="2434419"/>
        <a:ext cx="1800000" cy="922500"/>
      </dsp:txXfrm>
    </dsp:sp>
    <dsp:sp modelId="{B6757CED-C17F-4799-9359-6225C4CE1255}">
      <dsp:nvSpPr>
        <dsp:cNvPr id="0" name=""/>
        <dsp:cNvSpPr/>
      </dsp:nvSpPr>
      <dsp:spPr>
        <a:xfrm>
          <a:off x="2593800" y="994419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6EC071-7425-4E9E-875E-A9B67C4C721F}">
      <dsp:nvSpPr>
        <dsp:cNvPr id="0" name=""/>
        <dsp:cNvSpPr/>
      </dsp:nvSpPr>
      <dsp:spPr>
        <a:xfrm>
          <a:off x="2827800" y="1228419"/>
          <a:ext cx="630000" cy="630000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867DE5-AF2D-45E1-9BBD-B07121FADB8B}">
      <dsp:nvSpPr>
        <dsp:cNvPr id="0" name=""/>
        <dsp:cNvSpPr/>
      </dsp:nvSpPr>
      <dsp:spPr>
        <a:xfrm>
          <a:off x="2242800" y="2434419"/>
          <a:ext cx="1800000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100" kern="1200"/>
            <a:t>Adding gamepad control functionality (e.g., Xbox One Controller)</a:t>
          </a:r>
        </a:p>
      </dsp:txBody>
      <dsp:txXfrm>
        <a:off x="2242800" y="2434419"/>
        <a:ext cx="1800000" cy="922500"/>
      </dsp:txXfrm>
    </dsp:sp>
    <dsp:sp modelId="{CBC84A56-FFA6-4ECD-89E1-BFE9A33B36EB}">
      <dsp:nvSpPr>
        <dsp:cNvPr id="0" name=""/>
        <dsp:cNvSpPr/>
      </dsp:nvSpPr>
      <dsp:spPr>
        <a:xfrm>
          <a:off x="4708800" y="994419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8EF422-14F3-4A87-BA8A-3FDC47CCF620}">
      <dsp:nvSpPr>
        <dsp:cNvPr id="0" name=""/>
        <dsp:cNvSpPr/>
      </dsp:nvSpPr>
      <dsp:spPr>
        <a:xfrm>
          <a:off x="4942800" y="1228419"/>
          <a:ext cx="630000" cy="630000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1E026C-6FE2-4E3F-A4E1-C6FA20C5023C}">
      <dsp:nvSpPr>
        <dsp:cNvPr id="0" name=""/>
        <dsp:cNvSpPr/>
      </dsp:nvSpPr>
      <dsp:spPr>
        <a:xfrm>
          <a:off x="4357800" y="2434419"/>
          <a:ext cx="1800000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100" kern="1200"/>
            <a:t>Implementation of camera following ship to extend game world</a:t>
          </a:r>
        </a:p>
      </dsp:txBody>
      <dsp:txXfrm>
        <a:off x="4357800" y="2434419"/>
        <a:ext cx="1800000" cy="922500"/>
      </dsp:txXfrm>
    </dsp:sp>
    <dsp:sp modelId="{7D5E1703-9CEA-40BB-81AD-196DA5566BCD}">
      <dsp:nvSpPr>
        <dsp:cNvPr id="0" name=""/>
        <dsp:cNvSpPr/>
      </dsp:nvSpPr>
      <dsp:spPr>
        <a:xfrm>
          <a:off x="6823800" y="994419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061D0C-E821-4C8F-820E-B28065C4F1DA}">
      <dsp:nvSpPr>
        <dsp:cNvPr id="0" name=""/>
        <dsp:cNvSpPr/>
      </dsp:nvSpPr>
      <dsp:spPr>
        <a:xfrm>
          <a:off x="7057800" y="1228419"/>
          <a:ext cx="630000" cy="630000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505323-C5E4-49AC-B20B-81264EA3D4E3}">
      <dsp:nvSpPr>
        <dsp:cNvPr id="0" name=""/>
        <dsp:cNvSpPr/>
      </dsp:nvSpPr>
      <dsp:spPr>
        <a:xfrm>
          <a:off x="6472800" y="2434419"/>
          <a:ext cx="1800000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100" kern="1200"/>
            <a:t>Adding animated background</a:t>
          </a:r>
        </a:p>
      </dsp:txBody>
      <dsp:txXfrm>
        <a:off x="6472800" y="2434419"/>
        <a:ext cx="1800000" cy="922500"/>
      </dsp:txXfrm>
    </dsp:sp>
    <dsp:sp modelId="{081797A0-13EE-4167-9620-759536479038}">
      <dsp:nvSpPr>
        <dsp:cNvPr id="0" name=""/>
        <dsp:cNvSpPr/>
      </dsp:nvSpPr>
      <dsp:spPr>
        <a:xfrm>
          <a:off x="8938800" y="994419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8AE75C-4737-468D-8605-DF905FC4B5A4}">
      <dsp:nvSpPr>
        <dsp:cNvPr id="0" name=""/>
        <dsp:cNvSpPr/>
      </dsp:nvSpPr>
      <dsp:spPr>
        <a:xfrm>
          <a:off x="9172800" y="1228419"/>
          <a:ext cx="630000" cy="630000"/>
        </a:xfrm>
        <a:prstGeom prst="rect">
          <a:avLst/>
        </a:prstGeom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1EAE6B-476A-4274-BF0D-DFEF6EBA1479}">
      <dsp:nvSpPr>
        <dsp:cNvPr id="0" name=""/>
        <dsp:cNvSpPr/>
      </dsp:nvSpPr>
      <dsp:spPr>
        <a:xfrm>
          <a:off x="8587800" y="2434419"/>
          <a:ext cx="1800000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100" kern="1200"/>
            <a:t>Adding blaster beams in shooting</a:t>
          </a:r>
        </a:p>
      </dsp:txBody>
      <dsp:txXfrm>
        <a:off x="8587800" y="2434419"/>
        <a:ext cx="1800000" cy="922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1BD0-CFFE-41F2-846B-E1CFED3BD093}" type="datetimeFigureOut">
              <a:rPr lang="en-CA" smtClean="0"/>
              <a:t>2019-04-17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88BA-CC7B-4F6F-8291-078F8EFA22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2552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1BD0-CFFE-41F2-846B-E1CFED3BD093}" type="datetimeFigureOut">
              <a:rPr lang="en-CA" smtClean="0"/>
              <a:t>2019-04-17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88BA-CC7B-4F6F-8291-078F8EFA22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8921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1BD0-CFFE-41F2-846B-E1CFED3BD093}" type="datetimeFigureOut">
              <a:rPr lang="en-CA" smtClean="0"/>
              <a:t>2019-04-17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88BA-CC7B-4F6F-8291-078F8EFA22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6015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1BD0-CFFE-41F2-846B-E1CFED3BD093}" type="datetimeFigureOut">
              <a:rPr lang="en-CA" smtClean="0"/>
              <a:t>2019-04-17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88BA-CC7B-4F6F-8291-078F8EFA22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8572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1BD0-CFFE-41F2-846B-E1CFED3BD093}" type="datetimeFigureOut">
              <a:rPr lang="en-CA" smtClean="0"/>
              <a:t>2019-04-17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88BA-CC7B-4F6F-8291-078F8EFA22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7692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1BD0-CFFE-41F2-846B-E1CFED3BD093}" type="datetimeFigureOut">
              <a:rPr lang="en-CA" smtClean="0"/>
              <a:t>2019-04-17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88BA-CC7B-4F6F-8291-078F8EFA22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8417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1BD0-CFFE-41F2-846B-E1CFED3BD093}" type="datetimeFigureOut">
              <a:rPr lang="en-CA" smtClean="0"/>
              <a:t>2019-04-17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88BA-CC7B-4F6F-8291-078F8EFA22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3686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1BD0-CFFE-41F2-846B-E1CFED3BD093}" type="datetimeFigureOut">
              <a:rPr lang="en-CA" smtClean="0"/>
              <a:t>2019-04-17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88BA-CC7B-4F6F-8291-078F8EFA22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4835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1BD0-CFFE-41F2-846B-E1CFED3BD093}" type="datetimeFigureOut">
              <a:rPr lang="en-CA" smtClean="0"/>
              <a:t>2019-04-17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88BA-CC7B-4F6F-8291-078F8EFA22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3614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1BD0-CFFE-41F2-846B-E1CFED3BD093}" type="datetimeFigureOut">
              <a:rPr lang="en-CA" smtClean="0"/>
              <a:t>2019-04-17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88BA-CC7B-4F6F-8291-078F8EFA22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4928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1BD0-CFFE-41F2-846B-E1CFED3BD093}" type="datetimeFigureOut">
              <a:rPr lang="en-CA" smtClean="0"/>
              <a:t>2019-04-17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88BA-CC7B-4F6F-8291-078F8EFA22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6254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71BD0-CFFE-41F2-846B-E1CFED3BD093}" type="datetimeFigureOut">
              <a:rPr lang="en-CA" smtClean="0"/>
              <a:t>2019-04-17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D88BA-CC7B-4F6F-8291-078F8EFA22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2874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customXml" Target="../../customXml/item2.xml"/><Relationship Id="rId1" Type="http://schemas.openxmlformats.org/officeDocument/2006/relationships/customXml" Target="../../customXml/item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hyperlink" Target="https://andreilaptev.itch.io/finalbuild" TargetMode="External"/><Relationship Id="rId9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Connector 1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12A0121-2370-431A-8B18-99DAFDAD7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538" y="4756638"/>
            <a:ext cx="11139854" cy="930447"/>
          </a:xfrm>
        </p:spPr>
        <p:txBody>
          <a:bodyPr>
            <a:normAutofit/>
          </a:bodyPr>
          <a:lstStyle/>
          <a:p>
            <a:r>
              <a:rPr lang="en-CA" sz="5400" dirty="0">
                <a:solidFill>
                  <a:srgbClr val="FFFFFF"/>
                </a:solidFill>
              </a:rPr>
              <a:t>Project Outline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5B8E9EFA-52D2-4A94-8F39-84840F95F0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9362" y="5815698"/>
            <a:ext cx="9144000" cy="420001"/>
          </a:xfrm>
        </p:spPr>
        <p:txBody>
          <a:bodyPr>
            <a:normAutofit/>
          </a:bodyPr>
          <a:lstStyle/>
          <a:p>
            <a:r>
              <a:rPr lang="en-CA" sz="2000" dirty="0">
                <a:solidFill>
                  <a:srgbClr val="F2EB65"/>
                </a:solidFill>
              </a:rPr>
              <a:t>Andrei Laptev | Keshok Sivalingam | Victor </a:t>
            </a:r>
            <a:r>
              <a:rPr lang="en-CA" sz="2000" dirty="0" err="1">
                <a:solidFill>
                  <a:srgbClr val="F2EB65"/>
                </a:solidFill>
              </a:rPr>
              <a:t>Dallarosa</a:t>
            </a:r>
            <a:r>
              <a:rPr lang="en-CA" sz="2000" dirty="0">
                <a:solidFill>
                  <a:srgbClr val="F2EB65"/>
                </a:solidFill>
              </a:rPr>
              <a:t> Teixeira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93F607-0FC5-4205-BB14-51EC5E152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1972375"/>
            <a:ext cx="5455917" cy="668349"/>
          </a:xfrm>
          <a:prstGeom prst="rect">
            <a:avLst/>
          </a:prstGeom>
        </p:spPr>
      </p:pic>
      <p:cxnSp>
        <p:nvCxnSpPr>
          <p:cNvPr id="71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33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35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solidFill>
            <a:schemeClr val="accent6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72651C-2D23-4F4C-874E-9130C7516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277" y="2061838"/>
            <a:ext cx="6959446" cy="16624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Game Instructions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76788D-4700-412C-962D-6F6A973F9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8938" y="3783690"/>
            <a:ext cx="5414125" cy="119671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Detailed overview on user controls and  gameplay mechanics</a:t>
            </a:r>
          </a:p>
        </p:txBody>
      </p:sp>
    </p:spTree>
    <p:extLst>
      <p:ext uri="{BB962C8B-B14F-4D97-AF65-F5344CB8AC3E}">
        <p14:creationId xmlns:p14="http://schemas.microsoft.com/office/powerpoint/2010/main" val="42622106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Basic Controls</a:t>
            </a:r>
            <a:endParaRPr lang="en-CA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CA" b="1" u="sng" dirty="0"/>
              <a:t>Movements</a:t>
            </a:r>
          </a:p>
          <a:p>
            <a:r>
              <a:rPr lang="en-CA" dirty="0"/>
              <a:t>Ship movement</a:t>
            </a:r>
          </a:p>
          <a:p>
            <a:r>
              <a:rPr lang="en-CA" dirty="0"/>
              <a:t>Speed boost</a:t>
            </a:r>
          </a:p>
          <a:p>
            <a:pPr marL="0" indent="0">
              <a:buNone/>
            </a:pPr>
            <a:endParaRPr lang="en-CA" b="1" u="sng" dirty="0"/>
          </a:p>
          <a:p>
            <a:pPr marL="0" indent="0" algn="ctr">
              <a:buNone/>
            </a:pPr>
            <a:r>
              <a:rPr lang="en-CA" b="1" u="sng" dirty="0"/>
              <a:t>Shooting</a:t>
            </a:r>
            <a:endParaRPr lang="en-CA" dirty="0"/>
          </a:p>
          <a:p>
            <a:r>
              <a:rPr lang="en-CA" dirty="0"/>
              <a:t>Regular shooting</a:t>
            </a:r>
          </a:p>
          <a:p>
            <a:r>
              <a:rPr lang="en-CA" dirty="0"/>
              <a:t>Nuclear shooting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CA" dirty="0"/>
          </a:p>
          <a:p>
            <a:r>
              <a:rPr lang="en-CA" dirty="0"/>
              <a:t>Mouse navigation</a:t>
            </a:r>
          </a:p>
          <a:p>
            <a:r>
              <a:rPr lang="en-CA" dirty="0"/>
              <a:t>Left shift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Mouse left click / Space</a:t>
            </a:r>
          </a:p>
          <a:p>
            <a:r>
              <a:rPr lang="en-CA" dirty="0"/>
              <a:t>Mouse right click / Left ctrl</a:t>
            </a:r>
          </a:p>
        </p:txBody>
      </p:sp>
    </p:spTree>
    <p:extLst>
      <p:ext uri="{BB962C8B-B14F-4D97-AF65-F5344CB8AC3E}">
        <p14:creationId xmlns:p14="http://schemas.microsoft.com/office/powerpoint/2010/main" val="233986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D706F6-D737-4489-AAB6-F5C5E15D8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Keyboard and Mouse Control Scheme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5A6B07DB-28F4-4028-A4AD-F9D08AF03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875" y="1914525"/>
            <a:ext cx="2110154" cy="3505200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CBF40C0D-9240-4739-A85F-746E69448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87" y="2085975"/>
            <a:ext cx="7743825" cy="333375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9EC813E-F379-468B-B3B5-097E6E0D8D1D}"/>
              </a:ext>
            </a:extLst>
          </p:cNvPr>
          <p:cNvCxnSpPr>
            <a:cxnSpLocks/>
          </p:cNvCxnSpPr>
          <p:nvPr/>
        </p:nvCxnSpPr>
        <p:spPr>
          <a:xfrm>
            <a:off x="1543050" y="4629150"/>
            <a:ext cx="1244299" cy="16041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C0DEFCF-DAAC-48C7-BBAB-639FE8C72EA2}"/>
              </a:ext>
            </a:extLst>
          </p:cNvPr>
          <p:cNvCxnSpPr>
            <a:cxnSpLocks/>
          </p:cNvCxnSpPr>
          <p:nvPr/>
        </p:nvCxnSpPr>
        <p:spPr>
          <a:xfrm>
            <a:off x="1348509" y="5153891"/>
            <a:ext cx="5759497" cy="12006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4F73CBF-A942-40F2-ADFA-EF858A2A6C55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4461164" y="5116945"/>
            <a:ext cx="2206187" cy="7470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2A638E8-8875-4E25-A4CF-2763D63CBD1D}"/>
              </a:ext>
            </a:extLst>
          </p:cNvPr>
          <p:cNvCxnSpPr>
            <a:cxnSpLocks/>
            <a:endCxn id="43" idx="3"/>
          </p:cNvCxnSpPr>
          <p:nvPr/>
        </p:nvCxnSpPr>
        <p:spPr>
          <a:xfrm flipH="1">
            <a:off x="7400244" y="3842327"/>
            <a:ext cx="2270230" cy="20216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3B9365A-815F-4116-A37C-F0462E512895}"/>
              </a:ext>
            </a:extLst>
          </p:cNvPr>
          <p:cNvCxnSpPr>
            <a:cxnSpLocks/>
            <a:endCxn id="47" idx="3"/>
          </p:cNvCxnSpPr>
          <p:nvPr/>
        </p:nvCxnSpPr>
        <p:spPr>
          <a:xfrm flipH="1">
            <a:off x="8020435" y="3842327"/>
            <a:ext cx="2315564" cy="24804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25A06F2-5140-43F2-A2D1-30E5FF1E4F97}"/>
              </a:ext>
            </a:extLst>
          </p:cNvPr>
          <p:cNvSpPr txBox="1"/>
          <p:nvPr/>
        </p:nvSpPr>
        <p:spPr>
          <a:xfrm>
            <a:off x="2787349" y="6169829"/>
            <a:ext cx="717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Boost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9263860-506D-4541-B594-445B7F80977A}"/>
              </a:ext>
            </a:extLst>
          </p:cNvPr>
          <p:cNvSpPr txBox="1"/>
          <p:nvPr/>
        </p:nvSpPr>
        <p:spPr>
          <a:xfrm>
            <a:off x="6667351" y="5679301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Shoot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B6F1B4-1EB9-42CC-81B5-E3EB02BB8311}"/>
              </a:ext>
            </a:extLst>
          </p:cNvPr>
          <p:cNvSpPr txBox="1"/>
          <p:nvPr/>
        </p:nvSpPr>
        <p:spPr>
          <a:xfrm>
            <a:off x="7108006" y="613809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Nuclear</a:t>
            </a:r>
          </a:p>
        </p:txBody>
      </p:sp>
      <p:pic>
        <p:nvPicPr>
          <p:cNvPr id="60" name="Picture 59" descr="A close up of a mans face&#10;&#10;Description automatically generated">
            <a:extLst>
              <a:ext uri="{FF2B5EF4-FFF2-40B4-BE49-F238E27FC236}">
                <a16:creationId xmlns:a16="http://schemas.microsoft.com/office/drawing/2014/main" id="{66E3EC93-B015-45A8-B42F-D048835193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400" y="365125"/>
            <a:ext cx="2356556" cy="13255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6532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Health, </a:t>
            </a:r>
            <a:r>
              <a:rPr lang="en-CA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Score</a:t>
            </a:r>
            <a:r>
              <a:rPr lang="en-C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, </a:t>
            </a:r>
            <a:r>
              <a:rPr lang="en-CA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Lives </a:t>
            </a:r>
            <a:r>
              <a:rPr lang="en-C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and </a:t>
            </a:r>
            <a:r>
              <a:rPr lang="en-CA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Death </a:t>
            </a:r>
            <a:r>
              <a:rPr lang="en-C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C</a:t>
            </a:r>
            <a:r>
              <a:rPr lang="en-CA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onditions</a:t>
            </a:r>
            <a:endParaRPr lang="en-CA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CA" b="1" u="sng" dirty="0"/>
              <a:t>Health</a:t>
            </a:r>
          </a:p>
          <a:p>
            <a:r>
              <a:rPr lang="en-CA" dirty="0"/>
              <a:t>Initial value 100%</a:t>
            </a:r>
          </a:p>
          <a:p>
            <a:r>
              <a:rPr lang="en-CA" dirty="0"/>
              <a:t>Each hit decreases by 20%</a:t>
            </a:r>
          </a:p>
          <a:p>
            <a:r>
              <a:rPr lang="en-CA" dirty="0"/>
              <a:t>Each Health kit adds 20%</a:t>
            </a:r>
          </a:p>
          <a:p>
            <a:pPr marL="0" indent="0">
              <a:buNone/>
            </a:pPr>
            <a:endParaRPr lang="en-CA" b="1" u="sng" dirty="0"/>
          </a:p>
          <a:p>
            <a:pPr marL="0" indent="0" algn="ctr">
              <a:buNone/>
            </a:pPr>
            <a:r>
              <a:rPr lang="en-CA" b="1" u="sng" dirty="0"/>
              <a:t>Score</a:t>
            </a:r>
            <a:endParaRPr lang="en-CA" dirty="0"/>
          </a:p>
          <a:p>
            <a:r>
              <a:rPr lang="en-CA" dirty="0"/>
              <a:t>Each star adds 100 points</a:t>
            </a:r>
          </a:p>
          <a:p>
            <a:r>
              <a:rPr lang="en-CA" dirty="0"/>
              <a:t>After 1000 points collected, 1 extra life granted</a:t>
            </a:r>
          </a:p>
          <a:p>
            <a:r>
              <a:rPr lang="en-CA" dirty="0"/>
              <a:t>After each level completion + 200 points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CA" b="1" u="sng" dirty="0"/>
              <a:t>Lives</a:t>
            </a:r>
            <a:endParaRPr lang="en-CA" dirty="0"/>
          </a:p>
          <a:p>
            <a:r>
              <a:rPr lang="en-CA" dirty="0"/>
              <a:t>Initial quantity 3</a:t>
            </a:r>
          </a:p>
          <a:p>
            <a:r>
              <a:rPr lang="en-CA" dirty="0"/>
              <a:t>After each 10 stars collected + 1 life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 algn="ctr">
              <a:buNone/>
            </a:pPr>
            <a:r>
              <a:rPr lang="en-CA" b="1" u="sng" dirty="0"/>
              <a:t>Death</a:t>
            </a:r>
            <a:endParaRPr lang="en-CA" dirty="0"/>
          </a:p>
          <a:p>
            <a:r>
              <a:rPr lang="en-CA" dirty="0"/>
              <a:t>Once all lives lost</a:t>
            </a:r>
          </a:p>
          <a:p>
            <a:r>
              <a:rPr lang="en-CA" dirty="0"/>
              <a:t>Once being hit with asteroid</a:t>
            </a:r>
          </a:p>
        </p:txBody>
      </p:sp>
    </p:spTree>
    <p:extLst>
      <p:ext uri="{BB962C8B-B14F-4D97-AF65-F5344CB8AC3E}">
        <p14:creationId xmlns:p14="http://schemas.microsoft.com/office/powerpoint/2010/main" val="223764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173" b="13556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/>
              <a:t>Level 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5516" y="3417573"/>
            <a:ext cx="4593021" cy="26198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2000" b="1" dirty="0"/>
              <a:t>Task: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Dodge the enemy’s bullets and shoot back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Each hit reduces Enemy’s health by </a:t>
            </a:r>
            <a:r>
              <a:rPr lang="en-US" sz="1800" dirty="0" smtClean="0"/>
              <a:t>20%</a:t>
            </a:r>
            <a:endParaRPr lang="en-US" sz="18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Collect coins to get extra points / life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Collect health kits; each adds 20%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Avoid asteroids collision!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8886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6686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Level 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241" y="1774372"/>
            <a:ext cx="4404183" cy="306432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500" dirty="0"/>
          </a:p>
          <a:p>
            <a:r>
              <a:rPr lang="en-US" sz="2000" b="1" dirty="0"/>
              <a:t>Task: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900" dirty="0"/>
              <a:t>Dodge the enemy’s bullets and shoot back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900" dirty="0"/>
              <a:t>Each hit reduces Enemy’s health by </a:t>
            </a:r>
            <a:r>
              <a:rPr lang="en-US" sz="1900" dirty="0" smtClean="0"/>
              <a:t>20%</a:t>
            </a:r>
            <a:endParaRPr lang="en-US" sz="19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900" dirty="0"/>
              <a:t>Collect coins to get extra points / life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900" dirty="0"/>
              <a:t>Collect health kits; each adds 20%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900" dirty="0"/>
              <a:t>After first enemy destroyed, expect second one!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36185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9091" t="20713" b="776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0141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1031" y="632990"/>
            <a:ext cx="4062643" cy="1043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Level 3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1031" y="1774372"/>
            <a:ext cx="4062642" cy="27540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2000" b="1" dirty="0"/>
              <a:t>Task: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Enemies shoot simultaneously!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Dodge the enemies’ bullets and shoot back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Each hit reduces Enemy’s health </a:t>
            </a:r>
            <a:r>
              <a:rPr lang="en-US" sz="1800" dirty="0" smtClean="0"/>
              <a:t>by 20%. </a:t>
            </a:r>
            <a:r>
              <a:rPr lang="en-US" sz="1800" dirty="0"/>
              <a:t>After destroy, collect nuclear drops they emitting</a:t>
            </a:r>
          </a:p>
        </p:txBody>
      </p:sp>
    </p:spTree>
    <p:extLst>
      <p:ext uri="{BB962C8B-B14F-4D97-AF65-F5344CB8AC3E}">
        <p14:creationId xmlns:p14="http://schemas.microsoft.com/office/powerpoint/2010/main" val="223599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/>
          </a:blip>
          <a:srcRect t="14255" b="7097"/>
          <a:stretch/>
        </p:blipFill>
        <p:spPr>
          <a:xfrm>
            <a:off x="-17" y="10"/>
            <a:ext cx="12192000" cy="68559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098" y="1396289"/>
            <a:ext cx="527733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Level 3 (Cont’d…)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5543" y="2871982"/>
            <a:ext cx="5272888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b="1" dirty="0"/>
              <a:t>Task: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After enemies destroyed, Boss comes to the scene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Use regular bullets to reduce Boss’s health by 5% and nuclear that take off 25%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Boss also drops nuclear bombs – collect them to shoot</a:t>
            </a:r>
          </a:p>
        </p:txBody>
      </p:sp>
      <p:sp>
        <p:nvSpPr>
          <p:cNvPr id="31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3034" r="24833" b="1"/>
          <a:stretch/>
        </p:blipFill>
        <p:spPr>
          <a:xfrm>
            <a:off x="6893342" y="760562"/>
            <a:ext cx="5298683" cy="6097438"/>
          </a:xfrm>
          <a:custGeom>
            <a:avLst/>
            <a:gdLst>
              <a:gd name="connsiteX0" fmla="*/ 3120528 w 5298683"/>
              <a:gd name="connsiteY0" fmla="*/ 0 h 6097438"/>
              <a:gd name="connsiteX1" fmla="*/ 5105473 w 5298683"/>
              <a:gd name="connsiteY1" fmla="*/ 712577 h 6097438"/>
              <a:gd name="connsiteX2" fmla="*/ 5298683 w 5298683"/>
              <a:gd name="connsiteY2" fmla="*/ 888178 h 6097438"/>
              <a:gd name="connsiteX3" fmla="*/ 5298683 w 5298683"/>
              <a:gd name="connsiteY3" fmla="*/ 5352876 h 6097438"/>
              <a:gd name="connsiteX4" fmla="*/ 5105473 w 5298683"/>
              <a:gd name="connsiteY4" fmla="*/ 5528477 h 6097438"/>
              <a:gd name="connsiteX5" fmla="*/ 4335177 w 5298683"/>
              <a:gd name="connsiteY5" fmla="*/ 5995828 h 6097438"/>
              <a:gd name="connsiteX6" fmla="*/ 4057556 w 5298683"/>
              <a:gd name="connsiteY6" fmla="*/ 6097438 h 6097438"/>
              <a:gd name="connsiteX7" fmla="*/ 2183499 w 5298683"/>
              <a:gd name="connsiteY7" fmla="*/ 6097438 h 6097438"/>
              <a:gd name="connsiteX8" fmla="*/ 1905878 w 5298683"/>
              <a:gd name="connsiteY8" fmla="*/ 5995828 h 6097438"/>
              <a:gd name="connsiteX9" fmla="*/ 0 w 5298683"/>
              <a:gd name="connsiteY9" fmla="*/ 3120527 h 6097438"/>
              <a:gd name="connsiteX10" fmla="*/ 3120528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23271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322" b="1045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Player Death Title Screen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414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050" b="132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Player Victory Title Screen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598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15D414-7EAA-434A-B311-D30E6C2DB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4A2428A-EBF2-4774-ADAC-1C30F3C8F9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432227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67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Complexity Adjustments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045125" y="2426818"/>
            <a:ext cx="2028800" cy="399763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053693" y="2426818"/>
            <a:ext cx="2238676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6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495F8E3-5243-4F02-AC53-F05721B3535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F79D782-A9ED-4AEE-B67D-DDD6F1CB526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126869"/>
            <a:chOff x="1669293" y="1186483"/>
            <a:chExt cx="8848345" cy="4126869"/>
          </a:xfrm>
          <a:solidFill>
            <a:schemeClr val="accent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6C9F140-6D17-42C4-96E2-F124090D406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A027B02-EC1B-499B-B4F5-7221EC8D84D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gradFill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20C55913-1058-40F0-9C80-36619AF4B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5648" y="2075688"/>
            <a:ext cx="8677656" cy="17465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Game Demonstration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8E8EC6-C2A2-4347-950B-D6BF3810F5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5648" y="3881568"/>
            <a:ext cx="8677656" cy="123153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Experience Space Salvation in its full glory!</a:t>
            </a:r>
          </a:p>
        </p:txBody>
      </p:sp>
    </p:spTree>
    <p:extLst>
      <p:ext uri="{BB962C8B-B14F-4D97-AF65-F5344CB8AC3E}">
        <p14:creationId xmlns:p14="http://schemas.microsoft.com/office/powerpoint/2010/main" val="1742725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67825D-56A1-42C0-878A-F74B9F0D7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Build Demo</a:t>
            </a:r>
          </a:p>
        </p:txBody>
      </p:sp>
      <p:grpSp>
        <p:nvGrpSpPr>
          <p:cNvPr id="6" name="WebBrowser">
            <a:extLst>
              <a:ext uri="{FF2B5EF4-FFF2-40B4-BE49-F238E27FC236}">
                <a16:creationId xmlns:a16="http://schemas.microsoft.com/office/drawing/2014/main" id="{4F031FF2-0ED1-4936-A9BA-17E102902F15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2874065" y="1882340"/>
            <a:ext cx="6443870" cy="4478704"/>
            <a:chOff x="0" y="-40005"/>
            <a:chExt cx="9144000" cy="6898005"/>
          </a:xfrm>
        </p:grpSpPr>
        <p:sp>
          <p:nvSpPr>
            <p:cNvPr id="7" name="Background">
              <a:extLst>
                <a:ext uri="{FF2B5EF4-FFF2-40B4-BE49-F238E27FC236}">
                  <a16:creationId xmlns:a16="http://schemas.microsoft.com/office/drawing/2014/main" id="{2C3B936C-D8E5-40B7-AC91-188B1F11EA6F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8" name="WindowTitle">
              <a:extLst>
                <a:ext uri="{FF2B5EF4-FFF2-40B4-BE49-F238E27FC236}">
                  <a16:creationId xmlns:a16="http://schemas.microsoft.com/office/drawing/2014/main" id="{7609AD68-36AC-4746-9A94-A11519E13086}"/>
                </a:ext>
              </a:extLst>
            </p:cNvPr>
            <p:cNvSpPr txBox="1"/>
            <p:nvPr/>
          </p:nvSpPr>
          <p:spPr>
            <a:xfrm>
              <a:off x="22516" y="-40005"/>
              <a:ext cx="3385206" cy="355523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Space Salvation – Final Build (v4)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3F8D3A6-F12A-447D-8D5E-BC19E268539B}"/>
                </a:ext>
              </a:extLst>
            </p:cNvPr>
            <p:cNvGrpSpPr/>
            <p:nvPr/>
          </p:nvGrpSpPr>
          <p:grpSpPr>
            <a:xfrm>
              <a:off x="81598" y="286385"/>
              <a:ext cx="320040" cy="316520"/>
              <a:chOff x="72073" y="221749"/>
              <a:chExt cx="320040" cy="316520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921A8A42-50F9-469B-929B-6150650931D7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Left Arrow 29">
                <a:extLst>
                  <a:ext uri="{FF2B5EF4-FFF2-40B4-BE49-F238E27FC236}">
                    <a16:creationId xmlns:a16="http://schemas.microsoft.com/office/drawing/2014/main" id="{F37CD6DA-4F6A-449E-97B8-B933F3195AEE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A326748-C730-48A2-974E-C68CCF47B019}"/>
                </a:ext>
              </a:extLst>
            </p:cNvPr>
            <p:cNvGrpSpPr/>
            <p:nvPr/>
          </p:nvGrpSpPr>
          <p:grpSpPr>
            <a:xfrm>
              <a:off x="453671" y="286384"/>
              <a:ext cx="320040" cy="316520"/>
              <a:chOff x="444146" y="221748"/>
              <a:chExt cx="320040" cy="31652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77DDF2D7-149E-42DA-9980-90DE8C90E369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Right Arrow 27">
                <a:extLst>
                  <a:ext uri="{FF2B5EF4-FFF2-40B4-BE49-F238E27FC236}">
                    <a16:creationId xmlns:a16="http://schemas.microsoft.com/office/drawing/2014/main" id="{88590695-5C2C-4C06-B365-BB62A3D38CAD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1" name="Minimize - Maximize - Close">
              <a:extLst>
                <a:ext uri="{FF2B5EF4-FFF2-40B4-BE49-F238E27FC236}">
                  <a16:creationId xmlns:a16="http://schemas.microsoft.com/office/drawing/2014/main" id="{4B2EC36B-A521-4B2A-9204-B783B65E61DC}"/>
                </a:ext>
              </a:extLst>
            </p:cNvPr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26" name="Line">
                <a:extLst>
                  <a:ext uri="{FF2B5EF4-FFF2-40B4-BE49-F238E27FC236}">
                    <a16:creationId xmlns:a16="http://schemas.microsoft.com/office/drawing/2014/main" id="{2D18DB7C-E443-47D4-9B5C-95CB4E0B8553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7" name="Line">
                <a:extLst>
                  <a:ext uri="{FF2B5EF4-FFF2-40B4-BE49-F238E27FC236}">
                    <a16:creationId xmlns:a16="http://schemas.microsoft.com/office/drawing/2014/main" id="{E041045B-7CAB-4968-904C-0F3E15F0D629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DF17B527-B606-409D-9FDC-476C8C164EF4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Line">
                <a:extLst>
                  <a:ext uri="{FF2B5EF4-FFF2-40B4-BE49-F238E27FC236}">
                    <a16:creationId xmlns:a16="http://schemas.microsoft.com/office/drawing/2014/main" id="{92F40561-1049-4782-A2CF-8407BB06E4D8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Line">
                <a:extLst>
                  <a:ext uri="{FF2B5EF4-FFF2-40B4-BE49-F238E27FC236}">
                    <a16:creationId xmlns:a16="http://schemas.microsoft.com/office/drawing/2014/main" id="{FF9F2552-E20E-42D9-A6FF-D0377DA6D412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" name="WebPageBody">
              <a:hlinkClick r:id="rId4"/>
              <a:extLst>
                <a:ext uri="{FF2B5EF4-FFF2-40B4-BE49-F238E27FC236}">
                  <a16:creationId xmlns:a16="http://schemas.microsoft.com/office/drawing/2014/main" id="{1E079783-4257-4BC6-959E-8DA8A4B7DEA6}"/>
                </a:ext>
              </a:extLst>
            </p:cNvPr>
            <p:cNvSpPr/>
            <p:nvPr/>
          </p:nvSpPr>
          <p:spPr>
            <a:xfrm>
              <a:off x="76200" y="685159"/>
              <a:ext cx="89916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F4AA4FC-1562-4CB8-B9DD-78C1D25F0303}"/>
                </a:ext>
              </a:extLst>
            </p:cNvPr>
            <p:cNvGrpSpPr/>
            <p:nvPr/>
          </p:nvGrpSpPr>
          <p:grpSpPr>
            <a:xfrm>
              <a:off x="8386335" y="360579"/>
              <a:ext cx="640645" cy="183940"/>
              <a:chOff x="8303527" y="360579"/>
              <a:chExt cx="640645" cy="183940"/>
            </a:xfrm>
          </p:grpSpPr>
          <p:pic>
            <p:nvPicPr>
              <p:cNvPr id="23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E43CB55C-B659-462D-8256-29F4DBE4BE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4BF5C4F3-FE00-4564-B1D0-94759F1E42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C63CCDA6-4C24-4835-B2B2-0B802EB2D6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0F9EBA9-37A6-436E-A1DE-82EF4C8ABF4C}"/>
                </a:ext>
              </a:extLst>
            </p:cNvPr>
            <p:cNvGrpSpPr/>
            <p:nvPr/>
          </p:nvGrpSpPr>
          <p:grpSpPr>
            <a:xfrm>
              <a:off x="923925" y="340846"/>
              <a:ext cx="7142930" cy="228600"/>
              <a:chOff x="923925" y="340846"/>
              <a:chExt cx="7142930" cy="228600"/>
            </a:xfrm>
          </p:grpSpPr>
          <p:sp>
            <p:nvSpPr>
              <p:cNvPr id="15" name="UrlBar">
                <a:extLst>
                  <a:ext uri="{FF2B5EF4-FFF2-40B4-BE49-F238E27FC236}">
                    <a16:creationId xmlns:a16="http://schemas.microsoft.com/office/drawing/2014/main" id="{D403DE52-308A-4402-9390-561E039E54E0}"/>
                  </a:ext>
                </a:extLst>
              </p:cNvPr>
              <p:cNvSpPr/>
              <p:nvPr/>
            </p:nvSpPr>
            <p:spPr>
              <a:xfrm>
                <a:off x="923925" y="340846"/>
                <a:ext cx="7142930" cy="228600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https://</a:t>
                </a:r>
                <a:r>
                  <a:rPr 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andreilaptev.itch.io/finalbuild</a:t>
                </a:r>
                <a:endPara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endParaRPr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CFD8CCE-ED11-4BE1-B3F7-DC1D89621222}"/>
                  </a:ext>
                </a:extLst>
              </p:cNvPr>
              <p:cNvGrpSpPr/>
              <p:nvPr/>
            </p:nvGrpSpPr>
            <p:grpSpPr>
              <a:xfrm>
                <a:off x="7260350" y="363706"/>
                <a:ext cx="744325" cy="182880"/>
                <a:chOff x="7260350" y="363706"/>
                <a:chExt cx="744325" cy="182880"/>
              </a:xfrm>
            </p:grpSpPr>
            <p:pic>
              <p:nvPicPr>
                <p:cNvPr id="17" name="Search" descr="C:\Users\t-dantay\Documents\Placeholders\search.png">
                  <a:extLst>
                    <a:ext uri="{FF2B5EF4-FFF2-40B4-BE49-F238E27FC236}">
                      <a16:creationId xmlns:a16="http://schemas.microsoft.com/office/drawing/2014/main" id="{92C7736F-F67B-4C24-B508-AE2FD39B90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26035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" name="Refresh" descr="C:\Users\t-dantay\Documents\First24\arrowrepeat1.png">
                  <a:extLst>
                    <a:ext uri="{FF2B5EF4-FFF2-40B4-BE49-F238E27FC236}">
                      <a16:creationId xmlns:a16="http://schemas.microsoft.com/office/drawing/2014/main" id="{A385EA89-CCD2-470D-BE10-F6E96C7A23B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440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" name="Drop Down" descr="C:\Users\t-dantay\Documents\First24\arrowsimple1.png">
                  <a:extLst>
                    <a:ext uri="{FF2B5EF4-FFF2-40B4-BE49-F238E27FC236}">
                      <a16:creationId xmlns:a16="http://schemas.microsoft.com/office/drawing/2014/main" id="{B15B5CB8-F45A-48AF-A582-7DD2D0D655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7476150" y="409426"/>
                  <a:ext cx="91440" cy="914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20" name="X">
                  <a:extLst>
                    <a:ext uri="{FF2B5EF4-FFF2-40B4-BE49-F238E27FC236}">
                      <a16:creationId xmlns:a16="http://schemas.microsoft.com/office/drawing/2014/main" id="{D59659A1-942A-46D5-8C5B-58D5D8A5E497}"/>
                    </a:ext>
                  </a:extLst>
                </p:cNvPr>
                <p:cNvGrpSpPr/>
                <p:nvPr/>
              </p:nvGrpSpPr>
              <p:grpSpPr>
                <a:xfrm>
                  <a:off x="7913235" y="409426"/>
                  <a:ext cx="91440" cy="91440"/>
                  <a:chOff x="4687215" y="1739180"/>
                  <a:chExt cx="91440" cy="91440"/>
                </a:xfrm>
              </p:grpSpPr>
              <p:cxnSp>
                <p:nvCxnSpPr>
                  <p:cNvPr id="21" name="Straight Connector 20">
                    <a:extLst>
                      <a:ext uri="{FF2B5EF4-FFF2-40B4-BE49-F238E27FC236}">
                        <a16:creationId xmlns:a16="http://schemas.microsoft.com/office/drawing/2014/main" id="{9D717D64-78B6-4202-8D1B-590D0740E33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C25A62F0-7C2C-4CC1-A3D9-9BEF0C8BB06D}"/>
                      </a:ext>
                    </a:extLst>
                  </p:cNvPr>
                  <p:cNvCxnSpPr/>
                  <p:nvPr/>
                </p:nvCxnSpPr>
                <p:spPr>
                  <a:xfrm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</p:grpSp>
          </p:grpSp>
        </p:grpSp>
      </p:grpSp>
      <p:sp>
        <p:nvSpPr>
          <p:cNvPr id="54" name="Content">
            <a:extLst>
              <a:ext uri="{FF2B5EF4-FFF2-40B4-BE49-F238E27FC236}">
                <a16:creationId xmlns:a16="http://schemas.microsoft.com/office/drawing/2014/main" id="{B4109787-B589-4782-9C06-B526018C2226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6428422" y="281354"/>
            <a:ext cx="2964056" cy="1190555"/>
          </a:xfrm>
          <a:prstGeom prst="wedgeRoundRectCallout">
            <a:avLst>
              <a:gd name="adj1" fmla="val -4175"/>
              <a:gd name="adj2" fmla="val 79034"/>
              <a:gd name="adj3" fmla="val 16667"/>
            </a:avLst>
          </a:prstGeom>
          <a:solidFill>
            <a:srgbClr val="000000">
              <a:alpha val="80000"/>
            </a:srgbClr>
          </a:solidFill>
          <a:ln w="127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kern="0" dirty="0">
                <a:solidFill>
                  <a:srgbClr val="FFFFFF"/>
                </a:solidFill>
                <a:latin typeface="Segoe UI"/>
              </a:rPr>
              <a:t>Click on the image to play </a:t>
            </a:r>
            <a:r>
              <a:rPr lang="en-US" sz="2000" b="1" kern="0" dirty="0">
                <a:solidFill>
                  <a:srgbClr val="FFFFFF"/>
                </a:solidFill>
                <a:latin typeface="Segoe UI"/>
              </a:rPr>
              <a:t>Space Salvation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81557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1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14D87FE-DADB-4202-A5CE-C50A45FBE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Lessons Learned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E40423-81A5-434B-9AC9-A548FC394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“When the going gets tough, the tough get going.” – Billy Ocean</a:t>
            </a:r>
          </a:p>
        </p:txBody>
      </p:sp>
    </p:spTree>
    <p:extLst>
      <p:ext uri="{BB962C8B-B14F-4D97-AF65-F5344CB8AC3E}">
        <p14:creationId xmlns:p14="http://schemas.microsoft.com/office/powerpoint/2010/main" val="12436832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4FA3559-F94C-448B-85D7-CE304A94A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Trial and Errors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5E46B0-21F2-4154-90E3-E65936501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Discoveries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r>
              <a:rPr lang="en-CA" sz="2000" dirty="0">
                <a:solidFill>
                  <a:schemeClr val="bg1"/>
                </a:solidFill>
              </a:rPr>
              <a:t>Work on the levels of objects </a:t>
            </a:r>
          </a:p>
          <a:p>
            <a:r>
              <a:rPr lang="en-CA" sz="2000" dirty="0">
                <a:solidFill>
                  <a:schemeClr val="bg1"/>
                </a:solidFill>
              </a:rPr>
              <a:t>Work on the levels of entire components</a:t>
            </a:r>
          </a:p>
          <a:p>
            <a:r>
              <a:rPr lang="en-CA" sz="2000" dirty="0">
                <a:solidFill>
                  <a:schemeClr val="bg1"/>
                </a:solidFill>
              </a:rPr>
              <a:t>Building </a:t>
            </a:r>
            <a:r>
              <a:rPr lang="en-CA" sz="2000" dirty="0" smtClean="0">
                <a:solidFill>
                  <a:schemeClr val="bg1"/>
                </a:solidFill>
              </a:rPr>
              <a:t>game level designs </a:t>
            </a:r>
            <a:r>
              <a:rPr lang="en-CA" sz="2000" dirty="0">
                <a:solidFill>
                  <a:schemeClr val="bg1"/>
                </a:solidFill>
              </a:rPr>
              <a:t>with </a:t>
            </a:r>
            <a:r>
              <a:rPr lang="en-CA" sz="2000" dirty="0" smtClean="0">
                <a:solidFill>
                  <a:schemeClr val="bg1"/>
                </a:solidFill>
              </a:rPr>
              <a:t>minimal coding (Unity)</a:t>
            </a:r>
          </a:p>
          <a:p>
            <a:r>
              <a:rPr lang="en-CA" sz="2000" dirty="0" smtClean="0">
                <a:solidFill>
                  <a:schemeClr val="bg1"/>
                </a:solidFill>
              </a:rPr>
              <a:t>The power of Unity</a:t>
            </a:r>
            <a:endParaRPr lang="en-CA" sz="2000" dirty="0" smtClean="0">
              <a:solidFill>
                <a:schemeClr val="bg1"/>
              </a:solidFill>
            </a:endParaRPr>
          </a:p>
          <a:p>
            <a:r>
              <a:rPr lang="en-CA" sz="2000" dirty="0" smtClean="0">
                <a:solidFill>
                  <a:schemeClr val="bg1"/>
                </a:solidFill>
              </a:rPr>
              <a:t>The power of using GitHub/</a:t>
            </a:r>
            <a:r>
              <a:rPr lang="en-CA" sz="2000" dirty="0" err="1" smtClean="0">
                <a:solidFill>
                  <a:schemeClr val="bg1"/>
                </a:solidFill>
              </a:rPr>
              <a:t>GitKraken</a:t>
            </a:r>
            <a:r>
              <a:rPr lang="en-CA" sz="2000" dirty="0" smtClean="0">
                <a:solidFill>
                  <a:schemeClr val="bg1"/>
                </a:solidFill>
              </a:rPr>
              <a:t> (e.g., version control, tracking changes, reverting back to previous commits, etc.)</a:t>
            </a:r>
          </a:p>
          <a:p>
            <a:endParaRPr lang="en-CA" sz="2000" dirty="0" smtClean="0">
              <a:solidFill>
                <a:schemeClr val="bg1"/>
              </a:solidFill>
            </a:endParaRPr>
          </a:p>
          <a:p>
            <a:endParaRPr lang="en-CA" sz="2000" dirty="0" smtClean="0">
              <a:solidFill>
                <a:schemeClr val="bg1"/>
              </a:solidFill>
            </a:endParaRPr>
          </a:p>
          <a:p>
            <a:endParaRPr lang="en-CA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CA" sz="2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187635-259E-4E3A-8A3B-82C2F54D25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/>
        <p:txBody>
          <a:bodyPr anchor="t">
            <a:normAutofit/>
          </a:bodyPr>
          <a:lstStyle/>
          <a:p>
            <a:r>
              <a:rPr lang="en-CA" sz="2000" dirty="0">
                <a:solidFill>
                  <a:schemeClr val="bg1"/>
                </a:solidFill>
              </a:rPr>
              <a:t>Quaternions</a:t>
            </a:r>
          </a:p>
          <a:p>
            <a:r>
              <a:rPr lang="en-CA" sz="2000" dirty="0">
                <a:solidFill>
                  <a:schemeClr val="bg1"/>
                </a:solidFill>
              </a:rPr>
              <a:t>Mouse facing</a:t>
            </a:r>
          </a:p>
          <a:p>
            <a:r>
              <a:rPr lang="en-CA" sz="2000" dirty="0">
                <a:solidFill>
                  <a:schemeClr val="bg1"/>
                </a:solidFill>
              </a:rPr>
              <a:t>Specific sound tracks control</a:t>
            </a:r>
          </a:p>
          <a:p>
            <a:r>
              <a:rPr lang="en-CA" sz="2000" dirty="0" smtClean="0">
                <a:solidFill>
                  <a:schemeClr val="bg1"/>
                </a:solidFill>
              </a:rPr>
              <a:t>Animation</a:t>
            </a:r>
          </a:p>
          <a:p>
            <a:r>
              <a:rPr lang="en-CA" sz="2000" dirty="0" smtClean="0">
                <a:solidFill>
                  <a:schemeClr val="bg1"/>
                </a:solidFill>
              </a:rPr>
              <a:t>Sound effects</a:t>
            </a:r>
          </a:p>
          <a:p>
            <a:r>
              <a:rPr lang="en-CA" sz="2000" dirty="0" smtClean="0">
                <a:solidFill>
                  <a:schemeClr val="bg1"/>
                </a:solidFill>
              </a:rPr>
              <a:t>Time consumption (i.e., sticking to deadlines)</a:t>
            </a:r>
          </a:p>
          <a:p>
            <a:r>
              <a:rPr lang="en-CA" sz="2000" dirty="0" smtClean="0">
                <a:solidFill>
                  <a:schemeClr val="bg1"/>
                </a:solidFill>
              </a:rPr>
              <a:t>Merging conflicts on </a:t>
            </a:r>
            <a:r>
              <a:rPr lang="en-CA" sz="2000" dirty="0" err="1" smtClean="0">
                <a:solidFill>
                  <a:schemeClr val="bg1"/>
                </a:solidFill>
              </a:rPr>
              <a:t>GitKraken</a:t>
            </a:r>
            <a:endParaRPr lang="en-CA" sz="2000" dirty="0" smtClean="0">
              <a:solidFill>
                <a:schemeClr val="bg1"/>
              </a:solidFill>
            </a:endParaRPr>
          </a:p>
          <a:p>
            <a:endParaRPr lang="en-CA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645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CA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Future Possibilities</a:t>
            </a:r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CA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Content Placeholder 3">
            <a:extLst>
              <a:ext uri="{FF2B5EF4-FFF2-40B4-BE49-F238E27FC236}">
                <a16:creationId xmlns:a16="http://schemas.microsoft.com/office/drawing/2014/main" id="{877A4396-D3FC-4026-8D42-D933BD5A99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376720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1662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64CBE2-CF47-4AD7-88C9-843DDDE72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67" y="2187743"/>
            <a:ext cx="5293449" cy="2482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96132B-C803-429F-A263-A3F390ED1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0667" y="4670258"/>
            <a:ext cx="5293449" cy="137140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“The important thing is not to stop questioning.” – Albert Einstein</a:t>
            </a:r>
          </a:p>
        </p:txBody>
      </p:sp>
      <p:pic>
        <p:nvPicPr>
          <p:cNvPr id="10" name="Graphic 9" descr="Help">
            <a:extLst>
              <a:ext uri="{FF2B5EF4-FFF2-40B4-BE49-F238E27FC236}">
                <a16:creationId xmlns:a16="http://schemas.microsoft.com/office/drawing/2014/main" id="{93CD1BD1-39D6-409A-93C1-9EE5833556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2743201"/>
            <a:ext cx="1371600" cy="13716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CAFA5D7-0D6F-4A73-ACD8-28C50B0875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7517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74639D-CC6E-4E8A-9BE9-FBF2F7D84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495800"/>
            <a:ext cx="9144000" cy="76200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marks the end of our presentation. Enjoy the rest of your evening </a:t>
            </a: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</a:t>
            </a:r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394E32-9143-4C46-831F-26BAB1474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776538"/>
            <a:ext cx="9144000" cy="13811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34080" y="2560320"/>
            <a:ext cx="3962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CA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CA" sz="6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0724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DB7ADBC-26DA-450D-A8BF-E1ACCB46639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234" y="1"/>
            <a:ext cx="6488456" cy="3036711"/>
          </a:xfrm>
          <a:custGeom>
            <a:avLst/>
            <a:gdLst>
              <a:gd name="connsiteX0" fmla="*/ 0 w 6488456"/>
              <a:gd name="connsiteY0" fmla="*/ 0 h 3036711"/>
              <a:gd name="connsiteX1" fmla="*/ 6488456 w 6488456"/>
              <a:gd name="connsiteY1" fmla="*/ 0 h 3036711"/>
              <a:gd name="connsiteX2" fmla="*/ 6482686 w 6488456"/>
              <a:gd name="connsiteY2" fmla="*/ 114279 h 3036711"/>
              <a:gd name="connsiteX3" fmla="*/ 3244228 w 6488456"/>
              <a:gd name="connsiteY3" fmla="*/ 3036711 h 3036711"/>
              <a:gd name="connsiteX4" fmla="*/ 5771 w 6488456"/>
              <a:gd name="connsiteY4" fmla="*/ 114279 h 30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8456" h="3036711">
                <a:moveTo>
                  <a:pt x="0" y="0"/>
                </a:moveTo>
                <a:lnTo>
                  <a:pt x="6488456" y="0"/>
                </a:lnTo>
                <a:lnTo>
                  <a:pt x="6482686" y="114279"/>
                </a:lnTo>
                <a:cubicBezTo>
                  <a:pt x="6315984" y="1755766"/>
                  <a:pt x="4929697" y="3036711"/>
                  <a:pt x="3244228" y="3036711"/>
                </a:cubicBezTo>
                <a:cubicBezTo>
                  <a:pt x="1558760" y="3036711"/>
                  <a:pt x="172473" y="1755766"/>
                  <a:pt x="5771" y="11427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692FB99-428A-4151-9665-80E56EF03D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9870" y="1"/>
            <a:ext cx="6069184" cy="2839783"/>
          </a:xfrm>
          <a:custGeom>
            <a:avLst/>
            <a:gdLst>
              <a:gd name="connsiteX0" fmla="*/ 0 w 6069184"/>
              <a:gd name="connsiteY0" fmla="*/ 0 h 2839783"/>
              <a:gd name="connsiteX1" fmla="*/ 6069184 w 6069184"/>
              <a:gd name="connsiteY1" fmla="*/ 0 h 2839783"/>
              <a:gd name="connsiteX2" fmla="*/ 6063824 w 6069184"/>
              <a:gd name="connsiteY2" fmla="*/ 106160 h 2839783"/>
              <a:gd name="connsiteX3" fmla="*/ 3034592 w 6069184"/>
              <a:gd name="connsiteY3" fmla="*/ 2839783 h 2839783"/>
              <a:gd name="connsiteX4" fmla="*/ 5361 w 6069184"/>
              <a:gd name="connsiteY4" fmla="*/ 106160 h 2839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184" h="2839783">
                <a:moveTo>
                  <a:pt x="0" y="0"/>
                </a:moveTo>
                <a:lnTo>
                  <a:pt x="6069184" y="0"/>
                </a:lnTo>
                <a:lnTo>
                  <a:pt x="6063824" y="106160"/>
                </a:lnTo>
                <a:cubicBezTo>
                  <a:pt x="5907892" y="1641596"/>
                  <a:pt x="4611168" y="2839783"/>
                  <a:pt x="3034592" y="2839783"/>
                </a:cubicBezTo>
                <a:cubicBezTo>
                  <a:pt x="1458016" y="2839783"/>
                  <a:pt x="161293" y="1641596"/>
                  <a:pt x="5361" y="106160"/>
                </a:cubicBezTo>
                <a:close/>
              </a:path>
            </a:pathLst>
          </a:custGeom>
          <a:solidFill>
            <a:srgbClr val="E341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E3C0EDB-60D3-4CEF-8B80-C6D01E08DEC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6216"/>
            <a:ext cx="5198011" cy="3957242"/>
          </a:xfrm>
          <a:custGeom>
            <a:avLst/>
            <a:gdLst>
              <a:gd name="connsiteX0" fmla="*/ 1942747 w 5198011"/>
              <a:gd name="connsiteY0" fmla="*/ 0 h 3957242"/>
              <a:gd name="connsiteX1" fmla="*/ 5198011 w 5198011"/>
              <a:gd name="connsiteY1" fmla="*/ 3255264 h 3957242"/>
              <a:gd name="connsiteX2" fmla="*/ 5131876 w 5198011"/>
              <a:gd name="connsiteY2" fmla="*/ 3911314 h 3957242"/>
              <a:gd name="connsiteX3" fmla="*/ 5120066 w 5198011"/>
              <a:gd name="connsiteY3" fmla="*/ 3957242 h 3957242"/>
              <a:gd name="connsiteX4" fmla="*/ 0 w 5198011"/>
              <a:gd name="connsiteY4" fmla="*/ 3957242 h 3957242"/>
              <a:gd name="connsiteX5" fmla="*/ 0 w 5198011"/>
              <a:gd name="connsiteY5" fmla="*/ 647700 h 3957242"/>
              <a:gd name="connsiteX6" fmla="*/ 122698 w 5198011"/>
              <a:gd name="connsiteY6" fmla="*/ 555948 h 3957242"/>
              <a:gd name="connsiteX7" fmla="*/ 1942747 w 5198011"/>
              <a:gd name="connsiteY7" fmla="*/ 0 h 395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8011" h="3957242">
                <a:moveTo>
                  <a:pt x="1942747" y="0"/>
                </a:moveTo>
                <a:cubicBezTo>
                  <a:pt x="3740580" y="0"/>
                  <a:pt x="5198011" y="1457431"/>
                  <a:pt x="5198011" y="3255264"/>
                </a:cubicBezTo>
                <a:cubicBezTo>
                  <a:pt x="5198011" y="3479993"/>
                  <a:pt x="5175239" y="3699404"/>
                  <a:pt x="5131876" y="3911314"/>
                </a:cubicBezTo>
                <a:lnTo>
                  <a:pt x="5120066" y="3957242"/>
                </a:lnTo>
                <a:lnTo>
                  <a:pt x="0" y="3957242"/>
                </a:lnTo>
                <a:lnTo>
                  <a:pt x="0" y="647700"/>
                </a:lnTo>
                <a:lnTo>
                  <a:pt x="122698" y="555948"/>
                </a:lnTo>
                <a:cubicBezTo>
                  <a:pt x="642241" y="204951"/>
                  <a:pt x="1268560" y="0"/>
                  <a:pt x="1942747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B306978-A26E-4AC4-9EAA-BD29BD476A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20244"/>
            <a:ext cx="5001415" cy="3733214"/>
          </a:xfrm>
          <a:custGeom>
            <a:avLst/>
            <a:gdLst>
              <a:gd name="connsiteX0" fmla="*/ 1956463 w 5001415"/>
              <a:gd name="connsiteY0" fmla="*/ 0 h 3733214"/>
              <a:gd name="connsiteX1" fmla="*/ 5001415 w 5001415"/>
              <a:gd name="connsiteY1" fmla="*/ 3044952 h 3733214"/>
              <a:gd name="connsiteX2" fmla="*/ 4939553 w 5001415"/>
              <a:gd name="connsiteY2" fmla="*/ 3658617 h 3733214"/>
              <a:gd name="connsiteX3" fmla="*/ 4920372 w 5001415"/>
              <a:gd name="connsiteY3" fmla="*/ 3733214 h 3733214"/>
              <a:gd name="connsiteX4" fmla="*/ 0 w 5001415"/>
              <a:gd name="connsiteY4" fmla="*/ 3733214 h 3733214"/>
              <a:gd name="connsiteX5" fmla="*/ 0 w 5001415"/>
              <a:gd name="connsiteY5" fmla="*/ 713124 h 3733214"/>
              <a:gd name="connsiteX6" fmla="*/ 19591 w 5001415"/>
              <a:gd name="connsiteY6" fmla="*/ 695319 h 3733214"/>
              <a:gd name="connsiteX7" fmla="*/ 1956463 w 5001415"/>
              <a:gd name="connsiteY7" fmla="*/ 0 h 373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1415" h="3733214">
                <a:moveTo>
                  <a:pt x="1956463" y="0"/>
                </a:moveTo>
                <a:cubicBezTo>
                  <a:pt x="3638144" y="0"/>
                  <a:pt x="5001415" y="1363271"/>
                  <a:pt x="5001415" y="3044952"/>
                </a:cubicBezTo>
                <a:cubicBezTo>
                  <a:pt x="5001415" y="3255162"/>
                  <a:pt x="4980114" y="3460397"/>
                  <a:pt x="4939553" y="3658617"/>
                </a:cubicBezTo>
                <a:lnTo>
                  <a:pt x="4920372" y="3733214"/>
                </a:lnTo>
                <a:lnTo>
                  <a:pt x="0" y="3733214"/>
                </a:lnTo>
                <a:lnTo>
                  <a:pt x="0" y="713124"/>
                </a:lnTo>
                <a:lnTo>
                  <a:pt x="19591" y="695319"/>
                </a:lnTo>
                <a:cubicBezTo>
                  <a:pt x="545938" y="260939"/>
                  <a:pt x="1220728" y="0"/>
                  <a:pt x="19564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0C269CE-FB56-4D68-8CFB-1CFD5F3505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837" y="495702"/>
            <a:ext cx="6428625" cy="6357756"/>
          </a:xfrm>
          <a:custGeom>
            <a:avLst/>
            <a:gdLst>
              <a:gd name="connsiteX0" fmla="*/ 4279392 w 6428625"/>
              <a:gd name="connsiteY0" fmla="*/ 0 h 6357756"/>
              <a:gd name="connsiteX1" fmla="*/ 6319204 w 6428625"/>
              <a:gd name="connsiteY1" fmla="*/ 516500 h 6357756"/>
              <a:gd name="connsiteX2" fmla="*/ 6428625 w 6428625"/>
              <a:gd name="connsiteY2" fmla="*/ 579415 h 6357756"/>
              <a:gd name="connsiteX3" fmla="*/ 6428625 w 6428625"/>
              <a:gd name="connsiteY3" fmla="*/ 6357756 h 6357756"/>
              <a:gd name="connsiteX4" fmla="*/ 539921 w 6428625"/>
              <a:gd name="connsiteY4" fmla="*/ 6357756 h 6357756"/>
              <a:gd name="connsiteX5" fmla="*/ 516500 w 6428625"/>
              <a:gd name="connsiteY5" fmla="*/ 6319205 h 6357756"/>
              <a:gd name="connsiteX6" fmla="*/ 0 w 6428625"/>
              <a:gd name="connsiteY6" fmla="*/ 4279392 h 6357756"/>
              <a:gd name="connsiteX7" fmla="*/ 4279392 w 6428625"/>
              <a:gd name="connsiteY7" fmla="*/ 0 h 6357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28625" h="6357756">
                <a:moveTo>
                  <a:pt x="4279392" y="0"/>
                </a:moveTo>
                <a:cubicBezTo>
                  <a:pt x="5017968" y="0"/>
                  <a:pt x="5712843" y="187105"/>
                  <a:pt x="6319204" y="516500"/>
                </a:cubicBezTo>
                <a:lnTo>
                  <a:pt x="6428625" y="579415"/>
                </a:lnTo>
                <a:lnTo>
                  <a:pt x="6428625" y="6357756"/>
                </a:lnTo>
                <a:lnTo>
                  <a:pt x="539921" y="6357756"/>
                </a:lnTo>
                <a:lnTo>
                  <a:pt x="516500" y="6319205"/>
                </a:lnTo>
                <a:cubicBezTo>
                  <a:pt x="187105" y="5712844"/>
                  <a:pt x="0" y="5017968"/>
                  <a:pt x="0" y="4279392"/>
                </a:cubicBezTo>
                <a:cubicBezTo>
                  <a:pt x="0" y="1915949"/>
                  <a:pt x="1915949" y="0"/>
                  <a:pt x="4279392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6ED7E7F-75F7-4581-A930-C4DEBC2A84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4429" y="660294"/>
            <a:ext cx="6264033" cy="6193164"/>
          </a:xfrm>
          <a:custGeom>
            <a:avLst/>
            <a:gdLst>
              <a:gd name="connsiteX0" fmla="*/ 4114800 w 6264033"/>
              <a:gd name="connsiteY0" fmla="*/ 0 h 6193164"/>
              <a:gd name="connsiteX1" fmla="*/ 6248473 w 6264033"/>
              <a:gd name="connsiteY1" fmla="*/ 595714 h 6193164"/>
              <a:gd name="connsiteX2" fmla="*/ 6264033 w 6264033"/>
              <a:gd name="connsiteY2" fmla="*/ 605689 h 6193164"/>
              <a:gd name="connsiteX3" fmla="*/ 6264033 w 6264033"/>
              <a:gd name="connsiteY3" fmla="*/ 6193164 h 6193164"/>
              <a:gd name="connsiteX4" fmla="*/ 567718 w 6264033"/>
              <a:gd name="connsiteY4" fmla="*/ 6193164 h 6193164"/>
              <a:gd name="connsiteX5" fmla="*/ 496635 w 6264033"/>
              <a:gd name="connsiteY5" fmla="*/ 6076158 h 6193164"/>
              <a:gd name="connsiteX6" fmla="*/ 0 w 6264033"/>
              <a:gd name="connsiteY6" fmla="*/ 4114800 h 6193164"/>
              <a:gd name="connsiteX7" fmla="*/ 4114800 w 6264033"/>
              <a:gd name="connsiteY7" fmla="*/ 0 h 619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4033" h="6193164">
                <a:moveTo>
                  <a:pt x="4114800" y="0"/>
                </a:moveTo>
                <a:cubicBezTo>
                  <a:pt x="4895986" y="0"/>
                  <a:pt x="5626328" y="217689"/>
                  <a:pt x="6248473" y="595714"/>
                </a:cubicBezTo>
                <a:lnTo>
                  <a:pt x="6264033" y="605689"/>
                </a:lnTo>
                <a:lnTo>
                  <a:pt x="6264033" y="6193164"/>
                </a:lnTo>
                <a:lnTo>
                  <a:pt x="567718" y="6193164"/>
                </a:lnTo>
                <a:lnTo>
                  <a:pt x="496635" y="6076158"/>
                </a:lnTo>
                <a:cubicBezTo>
                  <a:pt x="179909" y="5493119"/>
                  <a:pt x="0" y="4824969"/>
                  <a:pt x="0" y="4114800"/>
                </a:cubicBezTo>
                <a:cubicBezTo>
                  <a:pt x="0" y="1842259"/>
                  <a:pt x="1842259" y="0"/>
                  <a:pt x="41148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6E48CF-7DE0-44FD-BC3C-7D7058636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9743" y="2530063"/>
            <a:ext cx="4996329" cy="193675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Game Overview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235297-F175-4051-ACEE-DBB608E5D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89743" y="4632160"/>
            <a:ext cx="4996328" cy="106829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 rundown of Space Salvation</a:t>
            </a:r>
          </a:p>
        </p:txBody>
      </p:sp>
    </p:spTree>
    <p:extLst>
      <p:ext uri="{BB962C8B-B14F-4D97-AF65-F5344CB8AC3E}">
        <p14:creationId xmlns:p14="http://schemas.microsoft.com/office/powerpoint/2010/main" val="657797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CA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Brief Overview</a:t>
            </a:r>
          </a:p>
        </p:txBody>
      </p:sp>
      <p:graphicFrame>
        <p:nvGraphicFramePr>
          <p:cNvPr id="5" name="Subtitle 2">
            <a:extLst>
              <a:ext uri="{FF2B5EF4-FFF2-40B4-BE49-F238E27FC236}">
                <a16:creationId xmlns:a16="http://schemas.microsoft.com/office/drawing/2014/main" id="{3F65DC6A-F3FE-4DA2-8B91-67EE5F2582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837956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0469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932EC5-C7B9-46BB-A262-8ED87FB85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CA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Game Objective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BBDD21D-52C4-4AF5-A4A7-4F43D4D2A5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3240126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678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rgbClr val="E3411B">
                  <a:lumMod val="90000"/>
                </a:srgbClr>
              </a:gs>
              <a:gs pos="25000">
                <a:srgbClr val="E3411B">
                  <a:lumMod val="90000"/>
                </a:srgb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998342-5747-4AD6-832A-A15A22253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“A goal without a plan is just a wish.” – Antoine de Saint-Exupéry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7D9F86-6A0D-4BBA-90F4-B4AAACB9A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Planning</a:t>
            </a:r>
          </a:p>
        </p:txBody>
      </p:sp>
    </p:spTree>
    <p:extLst>
      <p:ext uri="{BB962C8B-B14F-4D97-AF65-F5344CB8AC3E}">
        <p14:creationId xmlns:p14="http://schemas.microsoft.com/office/powerpoint/2010/main" val="26390788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2EFC5B9-0572-4ECA-A8E6-82E7D27A4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C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Early Concepts</a:t>
            </a:r>
          </a:p>
        </p:txBody>
      </p:sp>
      <p:pic>
        <p:nvPicPr>
          <p:cNvPr id="9" name="Content Placeholder 8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0DE87872-7187-4624-BCBC-1E1693760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65769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55A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8F0B66-0812-4341-AAC7-1253188D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Main Menu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93F25F-7CAF-4038-A9FF-0F64E707D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405625"/>
            <a:ext cx="7188199" cy="404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7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E4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Main Menu (Cont’d…)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4457" y="961812"/>
            <a:ext cx="6896485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8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2.xml><?xml version="1.0" encoding="utf-8"?>
<Control xmlns="http://schemas.microsoft.com/VisualStudio/2011/storyboarding/control">
  <Id Name="System.Storyboarding.Annotation.AnimatedRectangleCallout" Revision="1" Stencil="System.Storyboarding.Annotation" StencilVersion="0.1"/>
</Control>
</file>

<file path=customXml/itemProps1.xml><?xml version="1.0" encoding="utf-8"?>
<ds:datastoreItem xmlns:ds="http://schemas.openxmlformats.org/officeDocument/2006/customXml" ds:itemID="{461F464A-EBC2-4455-A420-7C60AA224E24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05BE59E7-C82F-4B4B-8AA9-BEAE8152A532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610</Words>
  <Application>Microsoft Office PowerPoint</Application>
  <PresentationFormat>Widescreen</PresentationFormat>
  <Paragraphs>136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Rockwell</vt:lpstr>
      <vt:lpstr>Segoe UI</vt:lpstr>
      <vt:lpstr>Times New Roman</vt:lpstr>
      <vt:lpstr>Wingdings</vt:lpstr>
      <vt:lpstr>Office Theme</vt:lpstr>
      <vt:lpstr>Project Outline</vt:lpstr>
      <vt:lpstr>Agenda</vt:lpstr>
      <vt:lpstr>Game Overview</vt:lpstr>
      <vt:lpstr>Brief Overview</vt:lpstr>
      <vt:lpstr>Game Objective</vt:lpstr>
      <vt:lpstr>Planning</vt:lpstr>
      <vt:lpstr>Early Concepts</vt:lpstr>
      <vt:lpstr>Main Menu</vt:lpstr>
      <vt:lpstr>Main Menu (Cont’d…)</vt:lpstr>
      <vt:lpstr>Game Instructions</vt:lpstr>
      <vt:lpstr>Basic Controls</vt:lpstr>
      <vt:lpstr>Keyboard and Mouse Control Scheme</vt:lpstr>
      <vt:lpstr>Health, Score, Lives and Death Conditions</vt:lpstr>
      <vt:lpstr>Level 1</vt:lpstr>
      <vt:lpstr>Level 2</vt:lpstr>
      <vt:lpstr>Level 3</vt:lpstr>
      <vt:lpstr>Level 3 (Cont’d…)</vt:lpstr>
      <vt:lpstr>Player Death Title Screen</vt:lpstr>
      <vt:lpstr> Player Victory Title Screen</vt:lpstr>
      <vt:lpstr>Complexity Adjustments</vt:lpstr>
      <vt:lpstr>Game Demonstration</vt:lpstr>
      <vt:lpstr>Final Build Demo</vt:lpstr>
      <vt:lpstr>Lessons Learned</vt:lpstr>
      <vt:lpstr>Trial and Errors</vt:lpstr>
      <vt:lpstr> Future Possibilities </vt:lpstr>
      <vt:lpstr>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Outline</dc:title>
  <dc:creator>Keshok Sivalingam</dc:creator>
  <cp:lastModifiedBy>SETAS/ICET</cp:lastModifiedBy>
  <cp:revision>7</cp:revision>
  <dcterms:created xsi:type="dcterms:W3CDTF">2019-04-17T22:01:32Z</dcterms:created>
  <dcterms:modified xsi:type="dcterms:W3CDTF">2019-04-17T23:37:44Z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LastKnownPath">
    <vt:lpwstr>https://d.docs.live.net/ad8b851ef8441b5b/Documents/GitHub/SpaceSalvation/SpaseSalvation.pptx</vt:lpwstr>
  </property>
</Properties>
</file>